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m4a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715000" type="screen16x1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9" d="100"/>
          <a:sy n="89" d="100"/>
        </p:scale>
        <p:origin x="-2190" y="-81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9D706-DEE7-470A-897B-DF9B1D3B7459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ACCFA-BB22-4109-9E65-773D479CA4E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96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CCFA-BB22-4109-9E65-773D479CA4E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30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CCFA-BB22-4109-9E65-773D479CA4E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F80-24B6-4720-B07F-02E5626EF7AE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BE660-B325-4687-BE90-3B62EA06AB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895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F80-24B6-4720-B07F-02E5626EF7AE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BE660-B325-4687-BE90-3B62EA06AB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053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1979"/>
            <a:ext cx="2057400" cy="365654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1979"/>
            <a:ext cx="6019800" cy="36565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F80-24B6-4720-B07F-02E5626EF7AE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BE660-B325-4687-BE90-3B62EA06AB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639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F80-24B6-4720-B07F-02E5626EF7AE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BE660-B325-4687-BE90-3B62EA06AB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365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F80-24B6-4720-B07F-02E5626EF7AE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BE660-B325-4687-BE90-3B62EA06AB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595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F80-24B6-4720-B07F-02E5626EF7AE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BE660-B325-4687-BE90-3B62EA06AB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00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F80-24B6-4720-B07F-02E5626EF7AE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BE660-B325-4687-BE90-3B62EA06AB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09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F80-24B6-4720-B07F-02E5626EF7AE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BE660-B325-4687-BE90-3B62EA06AB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21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60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17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F80-24B6-4720-B07F-02E5626EF7AE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BE660-B325-4687-BE90-3B62EA06AB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63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F80-24B6-4720-B07F-02E5626EF7AE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BE660-B325-4687-BE90-3B62EA06AB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973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2BF80-24B6-4720-B07F-02E5626EF7AE}" type="datetimeFigureOut">
              <a:rPr lang="es-ES" smtClean="0"/>
              <a:t>29/10/2014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BE660-B325-4687-BE90-3B62EA06AB7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69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33.emf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34.emf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emf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7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6.png"/><Relationship Id="rId11" Type="http://schemas.openxmlformats.org/officeDocument/2006/relationships/image" Target="../media/image3.png"/><Relationship Id="rId5" Type="http://schemas.openxmlformats.org/officeDocument/2006/relationships/image" Target="../media/image37.png"/><Relationship Id="rId10" Type="http://schemas.openxmlformats.org/officeDocument/2006/relationships/image" Target="../media/image50.png"/><Relationship Id="rId4" Type="http://schemas.openxmlformats.org/officeDocument/2006/relationships/image" Target="../media/image45.emf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3.png"/><Relationship Id="rId4" Type="http://schemas.openxmlformats.org/officeDocument/2006/relationships/image" Target="../media/image51.emf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1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3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4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60.emf"/><Relationship Id="rId4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5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7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8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9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1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microsoft.com/office/2007/relationships/media" Target="../media/media9.m4a"/><Relationship Id="rId7" Type="http://schemas.openxmlformats.org/officeDocument/2006/relationships/image" Target="../media/image14.emf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13.emf"/><Relationship Id="rId11" Type="http://schemas.openxmlformats.org/officeDocument/2006/relationships/image" Target="../media/image3.png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emf"/><Relationship Id="rId12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0"/>
            <a:ext cx="9144000" cy="5717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tumn Day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88152" y="-526876"/>
            <a:ext cx="304800" cy="304800"/>
          </a:xfrm>
          <a:prstGeom prst="rect">
            <a:avLst/>
          </a:prstGeom>
          <a:effectLst/>
        </p:spPr>
      </p:pic>
      <p:pic>
        <p:nvPicPr>
          <p:cNvPr id="10" name="Nota de voz 005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21581" y="24750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7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2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" y="591717"/>
            <a:ext cx="9144000" cy="321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40" y="1376728"/>
            <a:ext cx="7011467" cy="323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20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336.79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68544" y="23835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11311"/>
          <a:stretch/>
        </p:blipFill>
        <p:spPr bwMode="auto">
          <a:xfrm>
            <a:off x="10274" y="664907"/>
            <a:ext cx="9144000" cy="507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21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72.085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28584" y="2247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4"/>
          <a:stretch/>
        </p:blipFill>
        <p:spPr bwMode="auto">
          <a:xfrm>
            <a:off x="1" y="633999"/>
            <a:ext cx="9143999" cy="5073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23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777.26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6536" y="2065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0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6" name="Picture 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13284"/>
            <a:ext cx="1648073" cy="16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353" y="2808110"/>
            <a:ext cx="4985158" cy="159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24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98.882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40552" y="25639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9348"/>
            <a:ext cx="7211611" cy="351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" y="619589"/>
            <a:ext cx="9136215" cy="31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25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72600" y="23534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6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/>
          <a:stretch/>
        </p:blipFill>
        <p:spPr bwMode="auto">
          <a:xfrm>
            <a:off x="0" y="667450"/>
            <a:ext cx="9152106" cy="504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26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8544" y="2552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252"/>
            <a:ext cx="9144000" cy="1471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005" y="1361126"/>
            <a:ext cx="15605" cy="36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203" name="Group 17202"/>
          <p:cNvGrpSpPr/>
          <p:nvPr/>
        </p:nvGrpSpPr>
        <p:grpSpPr>
          <a:xfrm>
            <a:off x="3203848" y="1357671"/>
            <a:ext cx="2752602" cy="425450"/>
            <a:chOff x="3203848" y="1357671"/>
            <a:chExt cx="2752602" cy="425450"/>
          </a:xfrm>
        </p:grpSpPr>
        <p:grpSp>
          <p:nvGrpSpPr>
            <p:cNvPr id="16914" name="Group 16913"/>
            <p:cNvGrpSpPr/>
            <p:nvPr/>
          </p:nvGrpSpPr>
          <p:grpSpPr>
            <a:xfrm>
              <a:off x="3203848" y="1357671"/>
              <a:ext cx="425450" cy="425450"/>
              <a:chOff x="4197350" y="2097088"/>
              <a:chExt cx="425450" cy="425450"/>
            </a:xfrm>
          </p:grpSpPr>
          <p:sp>
            <p:nvSpPr>
              <p:cNvPr id="16782" name="Freeform 433"/>
              <p:cNvSpPr>
                <a:spLocks/>
              </p:cNvSpPr>
              <p:nvPr/>
            </p:nvSpPr>
            <p:spPr bwMode="auto">
              <a:xfrm>
                <a:off x="4197350" y="2097088"/>
                <a:ext cx="425450" cy="425450"/>
              </a:xfrm>
              <a:custGeom>
                <a:avLst/>
                <a:gdLst>
                  <a:gd name="T0" fmla="*/ 0 w 176"/>
                  <a:gd name="T1" fmla="*/ 88 h 176"/>
                  <a:gd name="T2" fmla="*/ 88 w 176"/>
                  <a:gd name="T3" fmla="*/ 0 h 176"/>
                  <a:gd name="T4" fmla="*/ 176 w 176"/>
                  <a:gd name="T5" fmla="*/ 88 h 176"/>
                  <a:gd name="T6" fmla="*/ 88 w 176"/>
                  <a:gd name="T7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176">
                    <a:moveTo>
                      <a:pt x="0" y="88"/>
                    </a:moveTo>
                    <a:cubicBezTo>
                      <a:pt x="0" y="39"/>
                      <a:pt x="39" y="0"/>
                      <a:pt x="88" y="0"/>
                    </a:cubicBezTo>
                    <a:cubicBezTo>
                      <a:pt x="137" y="0"/>
                      <a:pt x="176" y="39"/>
                      <a:pt x="176" y="88"/>
                    </a:cubicBezTo>
                    <a:cubicBezTo>
                      <a:pt x="176" y="137"/>
                      <a:pt x="137" y="176"/>
                      <a:pt x="88" y="176"/>
                    </a:cubicBezTo>
                  </a:path>
                </a:pathLst>
              </a:cu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83" name="Freeform 434"/>
              <p:cNvSpPr>
                <a:spLocks/>
              </p:cNvSpPr>
              <p:nvPr/>
            </p:nvSpPr>
            <p:spPr bwMode="auto">
              <a:xfrm>
                <a:off x="4197350" y="2309813"/>
                <a:ext cx="212725" cy="212725"/>
              </a:xfrm>
              <a:custGeom>
                <a:avLst/>
                <a:gdLst>
                  <a:gd name="T0" fmla="*/ 88 w 88"/>
                  <a:gd name="T1" fmla="*/ 88 h 88"/>
                  <a:gd name="T2" fmla="*/ 0 w 88"/>
                  <a:gd name="T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8" h="88">
                    <a:moveTo>
                      <a:pt x="88" y="88"/>
                    </a:moveTo>
                    <a:cubicBezTo>
                      <a:pt x="39" y="88"/>
                      <a:pt x="0" y="49"/>
                      <a:pt x="0" y="0"/>
                    </a:cubicBezTo>
                  </a:path>
                </a:pathLst>
              </a:cu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84" name="Freeform 435"/>
              <p:cNvSpPr>
                <a:spLocks/>
              </p:cNvSpPr>
              <p:nvPr/>
            </p:nvSpPr>
            <p:spPr bwMode="auto">
              <a:xfrm>
                <a:off x="4289425" y="2193925"/>
                <a:ext cx="236538" cy="228600"/>
              </a:xfrm>
              <a:custGeom>
                <a:avLst/>
                <a:gdLst>
                  <a:gd name="T0" fmla="*/ 34 w 149"/>
                  <a:gd name="T1" fmla="*/ 3 h 144"/>
                  <a:gd name="T2" fmla="*/ 34 w 149"/>
                  <a:gd name="T3" fmla="*/ 9 h 144"/>
                  <a:gd name="T4" fmla="*/ 50 w 149"/>
                  <a:gd name="T5" fmla="*/ 9 h 144"/>
                  <a:gd name="T6" fmla="*/ 50 w 149"/>
                  <a:gd name="T7" fmla="*/ 53 h 144"/>
                  <a:gd name="T8" fmla="*/ 0 w 149"/>
                  <a:gd name="T9" fmla="*/ 144 h 144"/>
                  <a:gd name="T10" fmla="*/ 149 w 149"/>
                  <a:gd name="T11" fmla="*/ 144 h 144"/>
                  <a:gd name="T12" fmla="*/ 149 w 149"/>
                  <a:gd name="T13" fmla="*/ 140 h 144"/>
                  <a:gd name="T14" fmla="*/ 104 w 149"/>
                  <a:gd name="T15" fmla="*/ 52 h 144"/>
                  <a:gd name="T16" fmla="*/ 104 w 149"/>
                  <a:gd name="T17" fmla="*/ 9 h 144"/>
                  <a:gd name="T18" fmla="*/ 119 w 149"/>
                  <a:gd name="T19" fmla="*/ 9 h 144"/>
                  <a:gd name="T20" fmla="*/ 119 w 149"/>
                  <a:gd name="T21" fmla="*/ 0 h 144"/>
                  <a:gd name="T22" fmla="*/ 34 w 149"/>
                  <a:gd name="T23" fmla="*/ 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9" h="144">
                    <a:moveTo>
                      <a:pt x="34" y="3"/>
                    </a:moveTo>
                    <a:lnTo>
                      <a:pt x="34" y="9"/>
                    </a:lnTo>
                    <a:lnTo>
                      <a:pt x="50" y="9"/>
                    </a:lnTo>
                    <a:lnTo>
                      <a:pt x="50" y="53"/>
                    </a:lnTo>
                    <a:lnTo>
                      <a:pt x="0" y="144"/>
                    </a:lnTo>
                    <a:lnTo>
                      <a:pt x="149" y="144"/>
                    </a:lnTo>
                    <a:lnTo>
                      <a:pt x="149" y="140"/>
                    </a:lnTo>
                    <a:lnTo>
                      <a:pt x="104" y="52"/>
                    </a:lnTo>
                    <a:lnTo>
                      <a:pt x="104" y="9"/>
                    </a:lnTo>
                    <a:lnTo>
                      <a:pt x="119" y="9"/>
                    </a:lnTo>
                    <a:lnTo>
                      <a:pt x="119" y="0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8A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85" name="Rectangle 436"/>
              <p:cNvSpPr>
                <a:spLocks noChangeArrowheads="1"/>
              </p:cNvSpPr>
              <p:nvPr/>
            </p:nvSpPr>
            <p:spPr bwMode="auto">
              <a:xfrm>
                <a:off x="4343400" y="2185988"/>
                <a:ext cx="134938" cy="12700"/>
              </a:xfrm>
              <a:prstGeom prst="rect">
                <a:avLst/>
              </a:prstGeom>
              <a:solidFill>
                <a:srgbClr val="4B9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86" name="Freeform 437"/>
              <p:cNvSpPr>
                <a:spLocks/>
              </p:cNvSpPr>
              <p:nvPr/>
            </p:nvSpPr>
            <p:spPr bwMode="auto">
              <a:xfrm>
                <a:off x="4287838" y="2208213"/>
                <a:ext cx="246063" cy="222250"/>
              </a:xfrm>
              <a:custGeom>
                <a:avLst/>
                <a:gdLst>
                  <a:gd name="T0" fmla="*/ 108 w 155"/>
                  <a:gd name="T1" fmla="*/ 44 h 140"/>
                  <a:gd name="T2" fmla="*/ 108 w 155"/>
                  <a:gd name="T3" fmla="*/ 0 h 140"/>
                  <a:gd name="T4" fmla="*/ 102 w 155"/>
                  <a:gd name="T5" fmla="*/ 0 h 140"/>
                  <a:gd name="T6" fmla="*/ 102 w 155"/>
                  <a:gd name="T7" fmla="*/ 44 h 140"/>
                  <a:gd name="T8" fmla="*/ 149 w 155"/>
                  <a:gd name="T9" fmla="*/ 134 h 140"/>
                  <a:gd name="T10" fmla="*/ 7 w 155"/>
                  <a:gd name="T11" fmla="*/ 134 h 140"/>
                  <a:gd name="T12" fmla="*/ 54 w 155"/>
                  <a:gd name="T13" fmla="*/ 44 h 140"/>
                  <a:gd name="T14" fmla="*/ 54 w 155"/>
                  <a:gd name="T15" fmla="*/ 0 h 140"/>
                  <a:gd name="T16" fmla="*/ 47 w 155"/>
                  <a:gd name="T17" fmla="*/ 0 h 140"/>
                  <a:gd name="T18" fmla="*/ 47 w 155"/>
                  <a:gd name="T19" fmla="*/ 44 h 140"/>
                  <a:gd name="T20" fmla="*/ 0 w 155"/>
                  <a:gd name="T21" fmla="*/ 134 h 140"/>
                  <a:gd name="T22" fmla="*/ 0 w 155"/>
                  <a:gd name="T23" fmla="*/ 140 h 140"/>
                  <a:gd name="T24" fmla="*/ 155 w 155"/>
                  <a:gd name="T25" fmla="*/ 140 h 140"/>
                  <a:gd name="T26" fmla="*/ 155 w 155"/>
                  <a:gd name="T27" fmla="*/ 134 h 140"/>
                  <a:gd name="T28" fmla="*/ 108 w 155"/>
                  <a:gd name="T29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5" h="140">
                    <a:moveTo>
                      <a:pt x="108" y="44"/>
                    </a:moveTo>
                    <a:lnTo>
                      <a:pt x="108" y="0"/>
                    </a:lnTo>
                    <a:lnTo>
                      <a:pt x="102" y="0"/>
                    </a:lnTo>
                    <a:lnTo>
                      <a:pt x="102" y="44"/>
                    </a:lnTo>
                    <a:lnTo>
                      <a:pt x="149" y="134"/>
                    </a:lnTo>
                    <a:lnTo>
                      <a:pt x="7" y="134"/>
                    </a:lnTo>
                    <a:lnTo>
                      <a:pt x="54" y="44"/>
                    </a:lnTo>
                    <a:lnTo>
                      <a:pt x="54" y="0"/>
                    </a:lnTo>
                    <a:lnTo>
                      <a:pt x="47" y="0"/>
                    </a:lnTo>
                    <a:lnTo>
                      <a:pt x="47" y="44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155" y="140"/>
                    </a:lnTo>
                    <a:lnTo>
                      <a:pt x="155" y="134"/>
                    </a:lnTo>
                    <a:lnTo>
                      <a:pt x="108" y="44"/>
                    </a:lnTo>
                    <a:close/>
                  </a:path>
                </a:pathLst>
              </a:custGeom>
              <a:solidFill>
                <a:srgbClr val="4B92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87" name="Freeform 438"/>
              <p:cNvSpPr>
                <a:spLocks/>
              </p:cNvSpPr>
              <p:nvPr/>
            </p:nvSpPr>
            <p:spPr bwMode="auto">
              <a:xfrm>
                <a:off x="4343400" y="2332038"/>
                <a:ext cx="134938" cy="65087"/>
              </a:xfrm>
              <a:custGeom>
                <a:avLst/>
                <a:gdLst>
                  <a:gd name="T0" fmla="*/ 19 w 85"/>
                  <a:gd name="T1" fmla="*/ 0 h 41"/>
                  <a:gd name="T2" fmla="*/ 0 w 85"/>
                  <a:gd name="T3" fmla="*/ 41 h 41"/>
                  <a:gd name="T4" fmla="*/ 85 w 85"/>
                  <a:gd name="T5" fmla="*/ 41 h 41"/>
                  <a:gd name="T6" fmla="*/ 65 w 85"/>
                  <a:gd name="T7" fmla="*/ 0 h 41"/>
                  <a:gd name="T8" fmla="*/ 19 w 8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1">
                    <a:moveTo>
                      <a:pt x="19" y="0"/>
                    </a:moveTo>
                    <a:lnTo>
                      <a:pt x="0" y="41"/>
                    </a:lnTo>
                    <a:lnTo>
                      <a:pt x="85" y="41"/>
                    </a:lnTo>
                    <a:lnTo>
                      <a:pt x="65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88" name="Oval 439"/>
              <p:cNvSpPr>
                <a:spLocks noChangeArrowheads="1"/>
              </p:cNvSpPr>
              <p:nvPr/>
            </p:nvSpPr>
            <p:spPr bwMode="auto">
              <a:xfrm>
                <a:off x="4413250" y="2341563"/>
                <a:ext cx="28575" cy="25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89" name="Oval 440"/>
              <p:cNvSpPr>
                <a:spLocks noChangeArrowheads="1"/>
              </p:cNvSpPr>
              <p:nvPr/>
            </p:nvSpPr>
            <p:spPr bwMode="auto">
              <a:xfrm>
                <a:off x="4403725" y="2370138"/>
                <a:ext cx="11113" cy="111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90" name="Oval 441"/>
              <p:cNvSpPr>
                <a:spLocks noChangeArrowheads="1"/>
              </p:cNvSpPr>
              <p:nvPr/>
            </p:nvSpPr>
            <p:spPr bwMode="auto">
              <a:xfrm>
                <a:off x="4419600" y="2287588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91" name="Oval 442"/>
              <p:cNvSpPr>
                <a:spLocks noChangeArrowheads="1"/>
              </p:cNvSpPr>
              <p:nvPr/>
            </p:nvSpPr>
            <p:spPr bwMode="auto">
              <a:xfrm>
                <a:off x="4414838" y="2306638"/>
                <a:ext cx="19050" cy="206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17228" name="Picture 84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1" y="1468796"/>
              <a:ext cx="2104529" cy="17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204" name="Group 17203"/>
          <p:cNvGrpSpPr/>
          <p:nvPr/>
        </p:nvGrpSpPr>
        <p:grpSpPr>
          <a:xfrm>
            <a:off x="3224486" y="1854558"/>
            <a:ext cx="3427950" cy="427037"/>
            <a:chOff x="3224486" y="1854558"/>
            <a:chExt cx="3427950" cy="427037"/>
          </a:xfrm>
        </p:grpSpPr>
        <p:grpSp>
          <p:nvGrpSpPr>
            <p:cNvPr id="16915" name="Group 16914"/>
            <p:cNvGrpSpPr/>
            <p:nvPr/>
          </p:nvGrpSpPr>
          <p:grpSpPr>
            <a:xfrm>
              <a:off x="3224486" y="1854558"/>
              <a:ext cx="427038" cy="427037"/>
              <a:chOff x="4217988" y="2593975"/>
              <a:chExt cx="427038" cy="427037"/>
            </a:xfrm>
          </p:grpSpPr>
          <p:sp>
            <p:nvSpPr>
              <p:cNvPr id="16792" name="Oval 443"/>
              <p:cNvSpPr>
                <a:spLocks noChangeArrowheads="1"/>
              </p:cNvSpPr>
              <p:nvPr/>
            </p:nvSpPr>
            <p:spPr bwMode="auto">
              <a:xfrm>
                <a:off x="4217988" y="2593975"/>
                <a:ext cx="427038" cy="427037"/>
              </a:xfrm>
              <a:prstGeom prst="ellipse">
                <a:avLst/>
              </a:pr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93" name="Rectangle 444"/>
              <p:cNvSpPr>
                <a:spLocks noChangeArrowheads="1"/>
              </p:cNvSpPr>
              <p:nvPr/>
            </p:nvSpPr>
            <p:spPr bwMode="auto">
              <a:xfrm>
                <a:off x="4554538" y="2784475"/>
                <a:ext cx="15875" cy="152400"/>
              </a:xfrm>
              <a:prstGeom prst="rect">
                <a:avLst/>
              </a:prstGeom>
              <a:solidFill>
                <a:srgbClr val="F9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94" name="Rectangle 445"/>
              <p:cNvSpPr>
                <a:spLocks noChangeArrowheads="1"/>
              </p:cNvSpPr>
              <p:nvPr/>
            </p:nvSpPr>
            <p:spPr bwMode="auto">
              <a:xfrm>
                <a:off x="4543425" y="2784475"/>
                <a:ext cx="9525" cy="152400"/>
              </a:xfrm>
              <a:prstGeom prst="rect">
                <a:avLst/>
              </a:prstGeom>
              <a:solidFill>
                <a:srgbClr val="ED61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95" name="Rectangle 446"/>
              <p:cNvSpPr>
                <a:spLocks noChangeArrowheads="1"/>
              </p:cNvSpPr>
              <p:nvPr/>
            </p:nvSpPr>
            <p:spPr bwMode="auto">
              <a:xfrm>
                <a:off x="4303713" y="2784475"/>
                <a:ext cx="14288" cy="152400"/>
              </a:xfrm>
              <a:prstGeom prst="rect">
                <a:avLst/>
              </a:prstGeom>
              <a:solidFill>
                <a:srgbClr val="F9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96" name="Rectangle 447"/>
              <p:cNvSpPr>
                <a:spLocks noChangeArrowheads="1"/>
              </p:cNvSpPr>
              <p:nvPr/>
            </p:nvSpPr>
            <p:spPr bwMode="auto">
              <a:xfrm>
                <a:off x="4292600" y="2784475"/>
                <a:ext cx="9525" cy="152400"/>
              </a:xfrm>
              <a:prstGeom prst="rect">
                <a:avLst/>
              </a:prstGeom>
              <a:solidFill>
                <a:srgbClr val="ED61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97" name="Rectangle 448"/>
              <p:cNvSpPr>
                <a:spLocks noChangeArrowheads="1"/>
              </p:cNvSpPr>
              <p:nvPr/>
            </p:nvSpPr>
            <p:spPr bwMode="auto">
              <a:xfrm>
                <a:off x="4525963" y="2833688"/>
                <a:ext cx="17463" cy="103187"/>
              </a:xfrm>
              <a:prstGeom prst="rect">
                <a:avLst/>
              </a:prstGeom>
              <a:solidFill>
                <a:srgbClr val="F9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98" name="Rectangle 449"/>
              <p:cNvSpPr>
                <a:spLocks noChangeArrowheads="1"/>
              </p:cNvSpPr>
              <p:nvPr/>
            </p:nvSpPr>
            <p:spPr bwMode="auto">
              <a:xfrm>
                <a:off x="4514850" y="2833688"/>
                <a:ext cx="9525" cy="103187"/>
              </a:xfrm>
              <a:prstGeom prst="rect">
                <a:avLst/>
              </a:prstGeom>
              <a:solidFill>
                <a:srgbClr val="ED61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99" name="Rectangle 450"/>
              <p:cNvSpPr>
                <a:spLocks noChangeArrowheads="1"/>
              </p:cNvSpPr>
              <p:nvPr/>
            </p:nvSpPr>
            <p:spPr bwMode="auto">
              <a:xfrm>
                <a:off x="4357688" y="2784475"/>
                <a:ext cx="15875" cy="152400"/>
              </a:xfrm>
              <a:prstGeom prst="rect">
                <a:avLst/>
              </a:prstGeom>
              <a:solidFill>
                <a:srgbClr val="F9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00" name="Rectangle 451"/>
              <p:cNvSpPr>
                <a:spLocks noChangeArrowheads="1"/>
              </p:cNvSpPr>
              <p:nvPr/>
            </p:nvSpPr>
            <p:spPr bwMode="auto">
              <a:xfrm>
                <a:off x="4344988" y="2784475"/>
                <a:ext cx="9525" cy="152400"/>
              </a:xfrm>
              <a:prstGeom prst="rect">
                <a:avLst/>
              </a:prstGeom>
              <a:solidFill>
                <a:srgbClr val="ED61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01" name="Rectangle 452"/>
              <p:cNvSpPr>
                <a:spLocks noChangeArrowheads="1"/>
              </p:cNvSpPr>
              <p:nvPr/>
            </p:nvSpPr>
            <p:spPr bwMode="auto">
              <a:xfrm>
                <a:off x="4330700" y="2833688"/>
                <a:ext cx="14288" cy="103187"/>
              </a:xfrm>
              <a:prstGeom prst="rect">
                <a:avLst/>
              </a:prstGeom>
              <a:solidFill>
                <a:srgbClr val="F9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02" name="Rectangle 453"/>
              <p:cNvSpPr>
                <a:spLocks noChangeArrowheads="1"/>
              </p:cNvSpPr>
              <p:nvPr/>
            </p:nvSpPr>
            <p:spPr bwMode="auto">
              <a:xfrm>
                <a:off x="4318000" y="2833688"/>
                <a:ext cx="11113" cy="103187"/>
              </a:xfrm>
              <a:prstGeom prst="rect">
                <a:avLst/>
              </a:prstGeom>
              <a:solidFill>
                <a:srgbClr val="ED61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03" name="Rectangle 454"/>
              <p:cNvSpPr>
                <a:spLocks noChangeArrowheads="1"/>
              </p:cNvSpPr>
              <p:nvPr/>
            </p:nvSpPr>
            <p:spPr bwMode="auto">
              <a:xfrm>
                <a:off x="4497388" y="2773363"/>
                <a:ext cx="14288" cy="163512"/>
              </a:xfrm>
              <a:prstGeom prst="rect">
                <a:avLst/>
              </a:prstGeom>
              <a:solidFill>
                <a:srgbClr val="F9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04" name="Rectangle 455"/>
              <p:cNvSpPr>
                <a:spLocks noChangeArrowheads="1"/>
              </p:cNvSpPr>
              <p:nvPr/>
            </p:nvSpPr>
            <p:spPr bwMode="auto">
              <a:xfrm>
                <a:off x="4484688" y="2773363"/>
                <a:ext cx="9525" cy="163512"/>
              </a:xfrm>
              <a:prstGeom prst="rect">
                <a:avLst/>
              </a:prstGeom>
              <a:solidFill>
                <a:srgbClr val="ED61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05" name="Rectangle 456"/>
              <p:cNvSpPr>
                <a:spLocks noChangeArrowheads="1"/>
              </p:cNvSpPr>
              <p:nvPr/>
            </p:nvSpPr>
            <p:spPr bwMode="auto">
              <a:xfrm>
                <a:off x="4386263" y="2773363"/>
                <a:ext cx="14288" cy="163512"/>
              </a:xfrm>
              <a:prstGeom prst="rect">
                <a:avLst/>
              </a:prstGeom>
              <a:solidFill>
                <a:srgbClr val="F9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06" name="Rectangle 457"/>
              <p:cNvSpPr>
                <a:spLocks noChangeArrowheads="1"/>
              </p:cNvSpPr>
              <p:nvPr/>
            </p:nvSpPr>
            <p:spPr bwMode="auto">
              <a:xfrm>
                <a:off x="4373563" y="2773363"/>
                <a:ext cx="11113" cy="163512"/>
              </a:xfrm>
              <a:prstGeom prst="rect">
                <a:avLst/>
              </a:prstGeom>
              <a:solidFill>
                <a:srgbClr val="ED61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07" name="Rectangle 458"/>
              <p:cNvSpPr>
                <a:spLocks noChangeArrowheads="1"/>
              </p:cNvSpPr>
              <p:nvPr/>
            </p:nvSpPr>
            <p:spPr bwMode="auto">
              <a:xfrm>
                <a:off x="4470400" y="2717800"/>
                <a:ext cx="14288" cy="219075"/>
              </a:xfrm>
              <a:prstGeom prst="rect">
                <a:avLst/>
              </a:prstGeom>
              <a:solidFill>
                <a:srgbClr val="F9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08" name="Rectangle 459"/>
              <p:cNvSpPr>
                <a:spLocks noChangeArrowheads="1"/>
              </p:cNvSpPr>
              <p:nvPr/>
            </p:nvSpPr>
            <p:spPr bwMode="auto">
              <a:xfrm>
                <a:off x="4459288" y="2717800"/>
                <a:ext cx="9525" cy="219075"/>
              </a:xfrm>
              <a:prstGeom prst="rect">
                <a:avLst/>
              </a:prstGeom>
              <a:solidFill>
                <a:srgbClr val="ED61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09" name="Rectangle 460"/>
              <p:cNvSpPr>
                <a:spLocks noChangeArrowheads="1"/>
              </p:cNvSpPr>
              <p:nvPr/>
            </p:nvSpPr>
            <p:spPr bwMode="auto">
              <a:xfrm>
                <a:off x="4413250" y="2717800"/>
                <a:ext cx="14288" cy="219075"/>
              </a:xfrm>
              <a:prstGeom prst="rect">
                <a:avLst/>
              </a:prstGeom>
              <a:solidFill>
                <a:srgbClr val="F9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10" name="Rectangle 461"/>
              <p:cNvSpPr>
                <a:spLocks noChangeArrowheads="1"/>
              </p:cNvSpPr>
              <p:nvPr/>
            </p:nvSpPr>
            <p:spPr bwMode="auto">
              <a:xfrm>
                <a:off x="4400550" y="2717800"/>
                <a:ext cx="9525" cy="219075"/>
              </a:xfrm>
              <a:prstGeom prst="rect">
                <a:avLst/>
              </a:prstGeom>
              <a:solidFill>
                <a:srgbClr val="ED61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11" name="Rectangle 462"/>
              <p:cNvSpPr>
                <a:spLocks noChangeArrowheads="1"/>
              </p:cNvSpPr>
              <p:nvPr/>
            </p:nvSpPr>
            <p:spPr bwMode="auto">
              <a:xfrm>
                <a:off x="4441825" y="2679700"/>
                <a:ext cx="14288" cy="257175"/>
              </a:xfrm>
              <a:prstGeom prst="rect">
                <a:avLst/>
              </a:prstGeom>
              <a:solidFill>
                <a:srgbClr val="F9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12" name="Rectangle 463"/>
              <p:cNvSpPr>
                <a:spLocks noChangeArrowheads="1"/>
              </p:cNvSpPr>
              <p:nvPr/>
            </p:nvSpPr>
            <p:spPr bwMode="auto">
              <a:xfrm>
                <a:off x="4429125" y="2679700"/>
                <a:ext cx="9525" cy="257175"/>
              </a:xfrm>
              <a:prstGeom prst="rect">
                <a:avLst/>
              </a:prstGeom>
              <a:solidFill>
                <a:srgbClr val="ED61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17229" name="Picture 84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1" y="2018288"/>
              <a:ext cx="2800515" cy="157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205" name="Group 17204"/>
          <p:cNvGrpSpPr/>
          <p:nvPr/>
        </p:nvGrpSpPr>
        <p:grpSpPr>
          <a:xfrm>
            <a:off x="3224486" y="2354621"/>
            <a:ext cx="2980530" cy="425450"/>
            <a:chOff x="3224486" y="2354621"/>
            <a:chExt cx="2980530" cy="425450"/>
          </a:xfrm>
        </p:grpSpPr>
        <p:grpSp>
          <p:nvGrpSpPr>
            <p:cNvPr id="16916" name="Group 16915"/>
            <p:cNvGrpSpPr/>
            <p:nvPr/>
          </p:nvGrpSpPr>
          <p:grpSpPr>
            <a:xfrm>
              <a:off x="3224486" y="2354621"/>
              <a:ext cx="423863" cy="425450"/>
              <a:chOff x="4217988" y="3094038"/>
              <a:chExt cx="423863" cy="425450"/>
            </a:xfrm>
          </p:grpSpPr>
          <p:sp>
            <p:nvSpPr>
              <p:cNvPr id="16814" name="Oval 464"/>
              <p:cNvSpPr>
                <a:spLocks noChangeArrowheads="1"/>
              </p:cNvSpPr>
              <p:nvPr/>
            </p:nvSpPr>
            <p:spPr bwMode="auto">
              <a:xfrm>
                <a:off x="4217988" y="3094038"/>
                <a:ext cx="423863" cy="425450"/>
              </a:xfrm>
              <a:prstGeom prst="ellipse">
                <a:avLst/>
              </a:pr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15" name="Oval 465"/>
              <p:cNvSpPr>
                <a:spLocks noChangeArrowheads="1"/>
              </p:cNvSpPr>
              <p:nvPr/>
            </p:nvSpPr>
            <p:spPr bwMode="auto">
              <a:xfrm>
                <a:off x="4398963" y="3182938"/>
                <a:ext cx="47625" cy="46037"/>
              </a:xfrm>
              <a:prstGeom prst="ellipse">
                <a:avLst/>
              </a:prstGeom>
              <a:solidFill>
                <a:srgbClr val="8CC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16" name="Freeform 466"/>
              <p:cNvSpPr>
                <a:spLocks/>
              </p:cNvSpPr>
              <p:nvPr/>
            </p:nvSpPr>
            <p:spPr bwMode="auto">
              <a:xfrm>
                <a:off x="4395788" y="3178175"/>
                <a:ext cx="53975" cy="55562"/>
              </a:xfrm>
              <a:custGeom>
                <a:avLst/>
                <a:gdLst>
                  <a:gd name="T0" fmla="*/ 21 w 22"/>
                  <a:gd name="T1" fmla="*/ 11 h 23"/>
                  <a:gd name="T2" fmla="*/ 19 w 22"/>
                  <a:gd name="T3" fmla="*/ 11 h 23"/>
                  <a:gd name="T4" fmla="*/ 11 w 22"/>
                  <a:gd name="T5" fmla="*/ 19 h 23"/>
                  <a:gd name="T6" fmla="*/ 3 w 22"/>
                  <a:gd name="T7" fmla="*/ 11 h 23"/>
                  <a:gd name="T8" fmla="*/ 11 w 22"/>
                  <a:gd name="T9" fmla="*/ 3 h 23"/>
                  <a:gd name="T10" fmla="*/ 19 w 22"/>
                  <a:gd name="T11" fmla="*/ 11 h 23"/>
                  <a:gd name="T12" fmla="*/ 21 w 22"/>
                  <a:gd name="T13" fmla="*/ 11 h 23"/>
                  <a:gd name="T14" fmla="*/ 22 w 22"/>
                  <a:gd name="T15" fmla="*/ 11 h 23"/>
                  <a:gd name="T16" fmla="*/ 11 w 22"/>
                  <a:gd name="T17" fmla="*/ 0 h 23"/>
                  <a:gd name="T18" fmla="*/ 0 w 22"/>
                  <a:gd name="T19" fmla="*/ 11 h 23"/>
                  <a:gd name="T20" fmla="*/ 11 w 22"/>
                  <a:gd name="T21" fmla="*/ 23 h 23"/>
                  <a:gd name="T22" fmla="*/ 22 w 22"/>
                  <a:gd name="T23" fmla="*/ 11 h 23"/>
                  <a:gd name="T24" fmla="*/ 21 w 22"/>
                  <a:gd name="T2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3">
                    <a:moveTo>
                      <a:pt x="21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6"/>
                      <a:pt x="15" y="19"/>
                      <a:pt x="11" y="19"/>
                    </a:cubicBezTo>
                    <a:cubicBezTo>
                      <a:pt x="6" y="19"/>
                      <a:pt x="3" y="16"/>
                      <a:pt x="3" y="11"/>
                    </a:cubicBezTo>
                    <a:cubicBezTo>
                      <a:pt x="3" y="7"/>
                      <a:pt x="6" y="3"/>
                      <a:pt x="11" y="3"/>
                    </a:cubicBezTo>
                    <a:cubicBezTo>
                      <a:pt x="15" y="3"/>
                      <a:pt x="19" y="7"/>
                      <a:pt x="19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17" y="23"/>
                      <a:pt x="22" y="18"/>
                      <a:pt x="22" y="11"/>
                    </a:cubicBezTo>
                    <a:lnTo>
                      <a:pt x="21" y="11"/>
                    </a:lnTo>
                    <a:close/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17" name="Oval 467"/>
              <p:cNvSpPr>
                <a:spLocks noChangeArrowheads="1"/>
              </p:cNvSpPr>
              <p:nvPr/>
            </p:nvSpPr>
            <p:spPr bwMode="auto">
              <a:xfrm>
                <a:off x="4344988" y="3371850"/>
                <a:ext cx="63500" cy="61912"/>
              </a:xfrm>
              <a:prstGeom prst="ellipse">
                <a:avLst/>
              </a:prstGeom>
              <a:solidFill>
                <a:srgbClr val="8CC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18" name="Freeform 468"/>
              <p:cNvSpPr>
                <a:spLocks/>
              </p:cNvSpPr>
              <p:nvPr/>
            </p:nvSpPr>
            <p:spPr bwMode="auto">
              <a:xfrm>
                <a:off x="4340225" y="3368675"/>
                <a:ext cx="73025" cy="69850"/>
              </a:xfrm>
              <a:custGeom>
                <a:avLst/>
                <a:gdLst>
                  <a:gd name="T0" fmla="*/ 28 w 30"/>
                  <a:gd name="T1" fmla="*/ 14 h 29"/>
                  <a:gd name="T2" fmla="*/ 27 w 30"/>
                  <a:gd name="T3" fmla="*/ 14 h 29"/>
                  <a:gd name="T4" fmla="*/ 15 w 30"/>
                  <a:gd name="T5" fmla="*/ 26 h 29"/>
                  <a:gd name="T6" fmla="*/ 4 w 30"/>
                  <a:gd name="T7" fmla="*/ 14 h 29"/>
                  <a:gd name="T8" fmla="*/ 15 w 30"/>
                  <a:gd name="T9" fmla="*/ 3 h 29"/>
                  <a:gd name="T10" fmla="*/ 27 w 30"/>
                  <a:gd name="T11" fmla="*/ 14 h 29"/>
                  <a:gd name="T12" fmla="*/ 28 w 30"/>
                  <a:gd name="T13" fmla="*/ 14 h 29"/>
                  <a:gd name="T14" fmla="*/ 30 w 30"/>
                  <a:gd name="T15" fmla="*/ 14 h 29"/>
                  <a:gd name="T16" fmla="*/ 15 w 30"/>
                  <a:gd name="T17" fmla="*/ 0 h 29"/>
                  <a:gd name="T18" fmla="*/ 0 w 30"/>
                  <a:gd name="T19" fmla="*/ 14 h 29"/>
                  <a:gd name="T20" fmla="*/ 15 w 30"/>
                  <a:gd name="T21" fmla="*/ 29 h 29"/>
                  <a:gd name="T22" fmla="*/ 30 w 30"/>
                  <a:gd name="T23" fmla="*/ 14 h 29"/>
                  <a:gd name="T24" fmla="*/ 28 w 30"/>
                  <a:gd name="T25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9">
                    <a:moveTo>
                      <a:pt x="28" y="14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21"/>
                      <a:pt x="22" y="26"/>
                      <a:pt x="15" y="26"/>
                    </a:cubicBezTo>
                    <a:cubicBezTo>
                      <a:pt x="9" y="26"/>
                      <a:pt x="4" y="21"/>
                      <a:pt x="4" y="14"/>
                    </a:cubicBezTo>
                    <a:cubicBezTo>
                      <a:pt x="4" y="8"/>
                      <a:pt x="9" y="3"/>
                      <a:pt x="15" y="3"/>
                    </a:cubicBezTo>
                    <a:cubicBezTo>
                      <a:pt x="22" y="3"/>
                      <a:pt x="27" y="8"/>
                      <a:pt x="2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6"/>
                      <a:pt x="23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7" y="29"/>
                      <a:pt x="15" y="29"/>
                    </a:cubicBezTo>
                    <a:cubicBezTo>
                      <a:pt x="23" y="29"/>
                      <a:pt x="30" y="22"/>
                      <a:pt x="30" y="14"/>
                    </a:cubicBezTo>
                    <a:lnTo>
                      <a:pt x="28" y="14"/>
                    </a:lnTo>
                    <a:close/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19" name="Oval 469"/>
              <p:cNvSpPr>
                <a:spLocks noChangeArrowheads="1"/>
              </p:cNvSpPr>
              <p:nvPr/>
            </p:nvSpPr>
            <p:spPr bwMode="auto">
              <a:xfrm>
                <a:off x="4510088" y="3236913"/>
                <a:ext cx="61913" cy="61912"/>
              </a:xfrm>
              <a:prstGeom prst="ellipse">
                <a:avLst/>
              </a:prstGeom>
              <a:solidFill>
                <a:srgbClr val="8CC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20" name="Freeform 470"/>
              <p:cNvSpPr>
                <a:spLocks/>
              </p:cNvSpPr>
              <p:nvPr/>
            </p:nvSpPr>
            <p:spPr bwMode="auto">
              <a:xfrm>
                <a:off x="4505325" y="3232150"/>
                <a:ext cx="71438" cy="71437"/>
              </a:xfrm>
              <a:custGeom>
                <a:avLst/>
                <a:gdLst>
                  <a:gd name="T0" fmla="*/ 28 w 30"/>
                  <a:gd name="T1" fmla="*/ 15 h 30"/>
                  <a:gd name="T2" fmla="*/ 26 w 30"/>
                  <a:gd name="T3" fmla="*/ 15 h 30"/>
                  <a:gd name="T4" fmla="*/ 15 w 30"/>
                  <a:gd name="T5" fmla="*/ 27 h 30"/>
                  <a:gd name="T6" fmla="*/ 3 w 30"/>
                  <a:gd name="T7" fmla="*/ 15 h 30"/>
                  <a:gd name="T8" fmla="*/ 15 w 30"/>
                  <a:gd name="T9" fmla="*/ 4 h 30"/>
                  <a:gd name="T10" fmla="*/ 26 w 30"/>
                  <a:gd name="T11" fmla="*/ 15 h 30"/>
                  <a:gd name="T12" fmla="*/ 28 w 30"/>
                  <a:gd name="T13" fmla="*/ 15 h 30"/>
                  <a:gd name="T14" fmla="*/ 30 w 30"/>
                  <a:gd name="T15" fmla="*/ 15 h 30"/>
                  <a:gd name="T16" fmla="*/ 15 w 30"/>
                  <a:gd name="T17" fmla="*/ 0 h 30"/>
                  <a:gd name="T18" fmla="*/ 0 w 30"/>
                  <a:gd name="T19" fmla="*/ 15 h 30"/>
                  <a:gd name="T20" fmla="*/ 15 w 30"/>
                  <a:gd name="T21" fmla="*/ 30 h 30"/>
                  <a:gd name="T22" fmla="*/ 30 w 30"/>
                  <a:gd name="T23" fmla="*/ 15 h 30"/>
                  <a:gd name="T24" fmla="*/ 28 w 30"/>
                  <a:gd name="T25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30">
                    <a:moveTo>
                      <a:pt x="28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22"/>
                      <a:pt x="21" y="27"/>
                      <a:pt x="15" y="27"/>
                    </a:cubicBezTo>
                    <a:cubicBezTo>
                      <a:pt x="8" y="27"/>
                      <a:pt x="3" y="22"/>
                      <a:pt x="3" y="15"/>
                    </a:cubicBezTo>
                    <a:cubicBezTo>
                      <a:pt x="3" y="9"/>
                      <a:pt x="8" y="4"/>
                      <a:pt x="15" y="4"/>
                    </a:cubicBezTo>
                    <a:cubicBezTo>
                      <a:pt x="21" y="4"/>
                      <a:pt x="26" y="9"/>
                      <a:pt x="26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cubicBezTo>
                      <a:pt x="23" y="30"/>
                      <a:pt x="30" y="23"/>
                      <a:pt x="30" y="15"/>
                    </a:cubicBezTo>
                    <a:lnTo>
                      <a:pt x="28" y="15"/>
                    </a:lnTo>
                    <a:close/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21" name="Oval 471"/>
              <p:cNvSpPr>
                <a:spLocks noChangeArrowheads="1"/>
              </p:cNvSpPr>
              <p:nvPr/>
            </p:nvSpPr>
            <p:spPr bwMode="auto">
              <a:xfrm>
                <a:off x="4316413" y="3278188"/>
                <a:ext cx="46038" cy="44450"/>
              </a:xfrm>
              <a:prstGeom prst="ellipse">
                <a:avLst/>
              </a:prstGeom>
              <a:solidFill>
                <a:srgbClr val="8CC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22" name="Freeform 472"/>
              <p:cNvSpPr>
                <a:spLocks/>
              </p:cNvSpPr>
              <p:nvPr/>
            </p:nvSpPr>
            <p:spPr bwMode="auto">
              <a:xfrm>
                <a:off x="4311650" y="3273425"/>
                <a:ext cx="55563" cy="55562"/>
              </a:xfrm>
              <a:custGeom>
                <a:avLst/>
                <a:gdLst>
                  <a:gd name="T0" fmla="*/ 21 w 23"/>
                  <a:gd name="T1" fmla="*/ 11 h 23"/>
                  <a:gd name="T2" fmla="*/ 19 w 23"/>
                  <a:gd name="T3" fmla="*/ 11 h 23"/>
                  <a:gd name="T4" fmla="*/ 11 w 23"/>
                  <a:gd name="T5" fmla="*/ 20 h 23"/>
                  <a:gd name="T6" fmla="*/ 3 w 23"/>
                  <a:gd name="T7" fmla="*/ 11 h 23"/>
                  <a:gd name="T8" fmla="*/ 11 w 23"/>
                  <a:gd name="T9" fmla="*/ 3 h 23"/>
                  <a:gd name="T10" fmla="*/ 19 w 23"/>
                  <a:gd name="T11" fmla="*/ 11 h 23"/>
                  <a:gd name="T12" fmla="*/ 21 w 23"/>
                  <a:gd name="T13" fmla="*/ 11 h 23"/>
                  <a:gd name="T14" fmla="*/ 23 w 23"/>
                  <a:gd name="T15" fmla="*/ 11 h 23"/>
                  <a:gd name="T16" fmla="*/ 11 w 23"/>
                  <a:gd name="T17" fmla="*/ 0 h 23"/>
                  <a:gd name="T18" fmla="*/ 0 w 23"/>
                  <a:gd name="T19" fmla="*/ 11 h 23"/>
                  <a:gd name="T20" fmla="*/ 11 w 23"/>
                  <a:gd name="T21" fmla="*/ 23 h 23"/>
                  <a:gd name="T22" fmla="*/ 23 w 23"/>
                  <a:gd name="T23" fmla="*/ 11 h 23"/>
                  <a:gd name="T24" fmla="*/ 21 w 23"/>
                  <a:gd name="T2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3">
                    <a:moveTo>
                      <a:pt x="21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6"/>
                      <a:pt x="16" y="20"/>
                      <a:pt x="11" y="20"/>
                    </a:cubicBezTo>
                    <a:cubicBezTo>
                      <a:pt x="7" y="20"/>
                      <a:pt x="3" y="16"/>
                      <a:pt x="3" y="11"/>
                    </a:cubicBezTo>
                    <a:cubicBezTo>
                      <a:pt x="3" y="7"/>
                      <a:pt x="7" y="3"/>
                      <a:pt x="11" y="3"/>
                    </a:cubicBezTo>
                    <a:cubicBezTo>
                      <a:pt x="16" y="3"/>
                      <a:pt x="19" y="7"/>
                      <a:pt x="19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5"/>
                      <a:pt x="18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18" y="23"/>
                      <a:pt x="23" y="18"/>
                      <a:pt x="23" y="11"/>
                    </a:cubicBezTo>
                    <a:lnTo>
                      <a:pt x="21" y="11"/>
                    </a:lnTo>
                    <a:close/>
                  </a:path>
                </a:pathLst>
              </a:custGeom>
              <a:solidFill>
                <a:srgbClr val="00A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23" name="Oval 473"/>
              <p:cNvSpPr>
                <a:spLocks noChangeArrowheads="1"/>
              </p:cNvSpPr>
              <p:nvPr/>
            </p:nvSpPr>
            <p:spPr bwMode="auto">
              <a:xfrm>
                <a:off x="4470400" y="3348038"/>
                <a:ext cx="49213" cy="47625"/>
              </a:xfrm>
              <a:prstGeom prst="ellipse">
                <a:avLst/>
              </a:prstGeom>
              <a:solidFill>
                <a:srgbClr val="8CC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24" name="Freeform 474"/>
              <p:cNvSpPr>
                <a:spLocks/>
              </p:cNvSpPr>
              <p:nvPr/>
            </p:nvSpPr>
            <p:spPr bwMode="auto">
              <a:xfrm>
                <a:off x="4468813" y="3344863"/>
                <a:ext cx="52388" cy="53975"/>
              </a:xfrm>
              <a:custGeom>
                <a:avLst/>
                <a:gdLst>
                  <a:gd name="T0" fmla="*/ 21 w 22"/>
                  <a:gd name="T1" fmla="*/ 11 h 22"/>
                  <a:gd name="T2" fmla="*/ 19 w 22"/>
                  <a:gd name="T3" fmla="*/ 11 h 22"/>
                  <a:gd name="T4" fmla="*/ 11 w 22"/>
                  <a:gd name="T5" fmla="*/ 19 h 22"/>
                  <a:gd name="T6" fmla="*/ 3 w 22"/>
                  <a:gd name="T7" fmla="*/ 11 h 22"/>
                  <a:gd name="T8" fmla="*/ 11 w 22"/>
                  <a:gd name="T9" fmla="*/ 3 h 22"/>
                  <a:gd name="T10" fmla="*/ 19 w 22"/>
                  <a:gd name="T11" fmla="*/ 11 h 22"/>
                  <a:gd name="T12" fmla="*/ 21 w 22"/>
                  <a:gd name="T13" fmla="*/ 11 h 22"/>
                  <a:gd name="T14" fmla="*/ 22 w 22"/>
                  <a:gd name="T15" fmla="*/ 11 h 22"/>
                  <a:gd name="T16" fmla="*/ 11 w 22"/>
                  <a:gd name="T17" fmla="*/ 0 h 22"/>
                  <a:gd name="T18" fmla="*/ 0 w 22"/>
                  <a:gd name="T19" fmla="*/ 11 h 22"/>
                  <a:gd name="T20" fmla="*/ 11 w 22"/>
                  <a:gd name="T21" fmla="*/ 22 h 22"/>
                  <a:gd name="T22" fmla="*/ 22 w 22"/>
                  <a:gd name="T23" fmla="*/ 11 h 22"/>
                  <a:gd name="T24" fmla="*/ 21 w 22"/>
                  <a:gd name="T25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2">
                    <a:moveTo>
                      <a:pt x="21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6"/>
                      <a:pt x="15" y="19"/>
                      <a:pt x="11" y="19"/>
                    </a:cubicBezTo>
                    <a:cubicBezTo>
                      <a:pt x="6" y="19"/>
                      <a:pt x="3" y="16"/>
                      <a:pt x="3" y="11"/>
                    </a:cubicBezTo>
                    <a:cubicBezTo>
                      <a:pt x="3" y="7"/>
                      <a:pt x="6" y="3"/>
                      <a:pt x="11" y="3"/>
                    </a:cubicBezTo>
                    <a:cubicBezTo>
                      <a:pt x="15" y="3"/>
                      <a:pt x="19" y="7"/>
                      <a:pt x="19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lnTo>
                      <a:pt x="21" y="11"/>
                    </a:lnTo>
                    <a:close/>
                  </a:path>
                </a:pathLst>
              </a:custGeom>
              <a:solidFill>
                <a:srgbClr val="00A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25" name="Oval 475"/>
              <p:cNvSpPr>
                <a:spLocks noChangeArrowheads="1"/>
              </p:cNvSpPr>
              <p:nvPr/>
            </p:nvSpPr>
            <p:spPr bwMode="auto">
              <a:xfrm>
                <a:off x="4389438" y="3265488"/>
                <a:ext cx="85725" cy="87312"/>
              </a:xfrm>
              <a:prstGeom prst="ellipse">
                <a:avLst/>
              </a:prstGeom>
              <a:solidFill>
                <a:srgbClr val="8CC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26" name="Freeform 476"/>
              <p:cNvSpPr>
                <a:spLocks/>
              </p:cNvSpPr>
              <p:nvPr/>
            </p:nvSpPr>
            <p:spPr bwMode="auto">
              <a:xfrm>
                <a:off x="4386263" y="3260725"/>
                <a:ext cx="93663" cy="93662"/>
              </a:xfrm>
              <a:custGeom>
                <a:avLst/>
                <a:gdLst>
                  <a:gd name="T0" fmla="*/ 37 w 39"/>
                  <a:gd name="T1" fmla="*/ 20 h 39"/>
                  <a:gd name="T2" fmla="*/ 35 w 39"/>
                  <a:gd name="T3" fmla="*/ 20 h 39"/>
                  <a:gd name="T4" fmla="*/ 31 w 39"/>
                  <a:gd name="T5" fmla="*/ 31 h 39"/>
                  <a:gd name="T6" fmla="*/ 19 w 39"/>
                  <a:gd name="T7" fmla="*/ 36 h 39"/>
                  <a:gd name="T8" fmla="*/ 8 w 39"/>
                  <a:gd name="T9" fmla="*/ 31 h 39"/>
                  <a:gd name="T10" fmla="*/ 3 w 39"/>
                  <a:gd name="T11" fmla="*/ 20 h 39"/>
                  <a:gd name="T12" fmla="*/ 8 w 39"/>
                  <a:gd name="T13" fmla="*/ 8 h 39"/>
                  <a:gd name="T14" fmla="*/ 19 w 39"/>
                  <a:gd name="T15" fmla="*/ 3 h 39"/>
                  <a:gd name="T16" fmla="*/ 31 w 39"/>
                  <a:gd name="T17" fmla="*/ 8 h 39"/>
                  <a:gd name="T18" fmla="*/ 35 w 39"/>
                  <a:gd name="T19" fmla="*/ 20 h 39"/>
                  <a:gd name="T20" fmla="*/ 37 w 39"/>
                  <a:gd name="T21" fmla="*/ 20 h 39"/>
                  <a:gd name="T22" fmla="*/ 39 w 39"/>
                  <a:gd name="T23" fmla="*/ 20 h 39"/>
                  <a:gd name="T24" fmla="*/ 19 w 39"/>
                  <a:gd name="T25" fmla="*/ 0 h 39"/>
                  <a:gd name="T26" fmla="*/ 0 w 39"/>
                  <a:gd name="T27" fmla="*/ 20 h 39"/>
                  <a:gd name="T28" fmla="*/ 19 w 39"/>
                  <a:gd name="T29" fmla="*/ 39 h 39"/>
                  <a:gd name="T30" fmla="*/ 39 w 39"/>
                  <a:gd name="T31" fmla="*/ 20 h 39"/>
                  <a:gd name="T32" fmla="*/ 37 w 39"/>
                  <a:gd name="T33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39">
                    <a:moveTo>
                      <a:pt x="37" y="20"/>
                    </a:move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4"/>
                      <a:pt x="34" y="28"/>
                      <a:pt x="31" y="31"/>
                    </a:cubicBezTo>
                    <a:cubicBezTo>
                      <a:pt x="28" y="34"/>
                      <a:pt x="24" y="36"/>
                      <a:pt x="19" y="36"/>
                    </a:cubicBezTo>
                    <a:cubicBezTo>
                      <a:pt x="15" y="36"/>
                      <a:pt x="11" y="34"/>
                      <a:pt x="8" y="31"/>
                    </a:cubicBezTo>
                    <a:cubicBezTo>
                      <a:pt x="5" y="28"/>
                      <a:pt x="3" y="24"/>
                      <a:pt x="3" y="20"/>
                    </a:cubicBezTo>
                    <a:cubicBezTo>
                      <a:pt x="3" y="15"/>
                      <a:pt x="5" y="11"/>
                      <a:pt x="8" y="8"/>
                    </a:cubicBezTo>
                    <a:cubicBezTo>
                      <a:pt x="11" y="5"/>
                      <a:pt x="15" y="3"/>
                      <a:pt x="19" y="3"/>
                    </a:cubicBezTo>
                    <a:cubicBezTo>
                      <a:pt x="24" y="3"/>
                      <a:pt x="28" y="5"/>
                      <a:pt x="31" y="8"/>
                    </a:cubicBezTo>
                    <a:cubicBezTo>
                      <a:pt x="34" y="11"/>
                      <a:pt x="35" y="15"/>
                      <a:pt x="35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9"/>
                      <a:pt x="30" y="0"/>
                      <a:pt x="19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0"/>
                      <a:pt x="9" y="39"/>
                      <a:pt x="19" y="39"/>
                    </a:cubicBezTo>
                    <a:cubicBezTo>
                      <a:pt x="30" y="39"/>
                      <a:pt x="39" y="30"/>
                      <a:pt x="39" y="20"/>
                    </a:cubicBezTo>
                    <a:lnTo>
                      <a:pt x="37" y="20"/>
                    </a:lnTo>
                    <a:close/>
                  </a:path>
                </a:pathLst>
              </a:custGeom>
              <a:solidFill>
                <a:srgbClr val="00A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27" name="Freeform 477"/>
              <p:cNvSpPr>
                <a:spLocks/>
              </p:cNvSpPr>
              <p:nvPr/>
            </p:nvSpPr>
            <p:spPr bwMode="auto">
              <a:xfrm>
                <a:off x="4414838" y="3228975"/>
                <a:ext cx="26988" cy="31750"/>
              </a:xfrm>
              <a:custGeom>
                <a:avLst/>
                <a:gdLst>
                  <a:gd name="T0" fmla="*/ 7 w 11"/>
                  <a:gd name="T1" fmla="*/ 3 h 13"/>
                  <a:gd name="T2" fmla="*/ 2 w 11"/>
                  <a:gd name="T3" fmla="*/ 4 h 13"/>
                  <a:gd name="T4" fmla="*/ 1 w 11"/>
                  <a:gd name="T5" fmla="*/ 6 h 13"/>
                  <a:gd name="T6" fmla="*/ 4 w 11"/>
                  <a:gd name="T7" fmla="*/ 12 h 13"/>
                  <a:gd name="T8" fmla="*/ 9 w 11"/>
                  <a:gd name="T9" fmla="*/ 9 h 13"/>
                  <a:gd name="T10" fmla="*/ 7 w 11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3"/>
                    </a:moveTo>
                    <a:cubicBezTo>
                      <a:pt x="7" y="3"/>
                      <a:pt x="4" y="3"/>
                      <a:pt x="2" y="4"/>
                    </a:cubicBezTo>
                    <a:cubicBezTo>
                      <a:pt x="0" y="4"/>
                      <a:pt x="1" y="4"/>
                      <a:pt x="1" y="6"/>
                    </a:cubicBezTo>
                    <a:cubicBezTo>
                      <a:pt x="1" y="9"/>
                      <a:pt x="0" y="13"/>
                      <a:pt x="4" y="12"/>
                    </a:cubicBezTo>
                    <a:cubicBezTo>
                      <a:pt x="8" y="12"/>
                      <a:pt x="9" y="11"/>
                      <a:pt x="9" y="9"/>
                    </a:cubicBezTo>
                    <a:cubicBezTo>
                      <a:pt x="9" y="8"/>
                      <a:pt x="11" y="0"/>
                      <a:pt x="7" y="3"/>
                    </a:cubicBezTo>
                    <a:close/>
                  </a:path>
                </a:pathLst>
              </a:custGeom>
              <a:solidFill>
                <a:srgbClr val="8CC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28" name="Freeform 478"/>
              <p:cNvSpPr>
                <a:spLocks/>
              </p:cNvSpPr>
              <p:nvPr/>
            </p:nvSpPr>
            <p:spPr bwMode="auto">
              <a:xfrm>
                <a:off x="4413250" y="3228975"/>
                <a:ext cx="28575" cy="33337"/>
              </a:xfrm>
              <a:custGeom>
                <a:avLst/>
                <a:gdLst>
                  <a:gd name="T0" fmla="*/ 8 w 12"/>
                  <a:gd name="T1" fmla="*/ 1 h 14"/>
                  <a:gd name="T2" fmla="*/ 3 w 12"/>
                  <a:gd name="T3" fmla="*/ 2 h 14"/>
                  <a:gd name="T4" fmla="*/ 0 w 12"/>
                  <a:gd name="T5" fmla="*/ 3 h 14"/>
                  <a:gd name="T6" fmla="*/ 0 w 12"/>
                  <a:gd name="T7" fmla="*/ 6 h 14"/>
                  <a:gd name="T8" fmla="*/ 0 w 12"/>
                  <a:gd name="T9" fmla="*/ 11 h 14"/>
                  <a:gd name="T10" fmla="*/ 5 w 12"/>
                  <a:gd name="T11" fmla="*/ 14 h 14"/>
                  <a:gd name="T12" fmla="*/ 5 w 12"/>
                  <a:gd name="T13" fmla="*/ 14 h 14"/>
                  <a:gd name="T14" fmla="*/ 11 w 12"/>
                  <a:gd name="T15" fmla="*/ 11 h 14"/>
                  <a:gd name="T16" fmla="*/ 12 w 12"/>
                  <a:gd name="T17" fmla="*/ 7 h 14"/>
                  <a:gd name="T18" fmla="*/ 12 w 12"/>
                  <a:gd name="T19" fmla="*/ 2 h 14"/>
                  <a:gd name="T20" fmla="*/ 10 w 12"/>
                  <a:gd name="T21" fmla="*/ 0 h 14"/>
                  <a:gd name="T22" fmla="*/ 8 w 12"/>
                  <a:gd name="T23" fmla="*/ 3 h 14"/>
                  <a:gd name="T24" fmla="*/ 8 w 12"/>
                  <a:gd name="T25" fmla="*/ 3 h 14"/>
                  <a:gd name="T26" fmla="*/ 10 w 12"/>
                  <a:gd name="T27" fmla="*/ 4 h 14"/>
                  <a:gd name="T28" fmla="*/ 10 w 12"/>
                  <a:gd name="T29" fmla="*/ 3 h 14"/>
                  <a:gd name="T30" fmla="*/ 10 w 12"/>
                  <a:gd name="T31" fmla="*/ 4 h 14"/>
                  <a:gd name="T32" fmla="*/ 10 w 12"/>
                  <a:gd name="T33" fmla="*/ 4 h 14"/>
                  <a:gd name="T34" fmla="*/ 9 w 12"/>
                  <a:gd name="T35" fmla="*/ 3 h 14"/>
                  <a:gd name="T36" fmla="*/ 10 w 12"/>
                  <a:gd name="T37" fmla="*/ 3 h 14"/>
                  <a:gd name="T38" fmla="*/ 10 w 12"/>
                  <a:gd name="T39" fmla="*/ 3 h 14"/>
                  <a:gd name="T40" fmla="*/ 9 w 12"/>
                  <a:gd name="T41" fmla="*/ 3 h 14"/>
                  <a:gd name="T42" fmla="*/ 9 w 12"/>
                  <a:gd name="T43" fmla="*/ 3 h 14"/>
                  <a:gd name="T44" fmla="*/ 9 w 12"/>
                  <a:gd name="T45" fmla="*/ 3 h 14"/>
                  <a:gd name="T46" fmla="*/ 9 w 12"/>
                  <a:gd name="T47" fmla="*/ 3 h 14"/>
                  <a:gd name="T48" fmla="*/ 9 w 12"/>
                  <a:gd name="T49" fmla="*/ 4 h 14"/>
                  <a:gd name="T50" fmla="*/ 8 w 12"/>
                  <a:gd name="T51" fmla="*/ 9 h 14"/>
                  <a:gd name="T52" fmla="*/ 8 w 12"/>
                  <a:gd name="T53" fmla="*/ 10 h 14"/>
                  <a:gd name="T54" fmla="*/ 5 w 12"/>
                  <a:gd name="T55" fmla="*/ 12 h 14"/>
                  <a:gd name="T56" fmla="*/ 5 w 12"/>
                  <a:gd name="T57" fmla="*/ 11 h 14"/>
                  <a:gd name="T58" fmla="*/ 3 w 12"/>
                  <a:gd name="T59" fmla="*/ 10 h 14"/>
                  <a:gd name="T60" fmla="*/ 3 w 12"/>
                  <a:gd name="T61" fmla="*/ 6 h 14"/>
                  <a:gd name="T62" fmla="*/ 3 w 12"/>
                  <a:gd name="T63" fmla="*/ 5 h 14"/>
                  <a:gd name="T64" fmla="*/ 3 w 12"/>
                  <a:gd name="T65" fmla="*/ 5 h 14"/>
                  <a:gd name="T66" fmla="*/ 3 w 12"/>
                  <a:gd name="T67" fmla="*/ 5 h 14"/>
                  <a:gd name="T68" fmla="*/ 3 w 12"/>
                  <a:gd name="T69" fmla="*/ 5 h 14"/>
                  <a:gd name="T70" fmla="*/ 2 w 12"/>
                  <a:gd name="T71" fmla="*/ 4 h 14"/>
                  <a:gd name="T72" fmla="*/ 2 w 12"/>
                  <a:gd name="T73" fmla="*/ 4 h 14"/>
                  <a:gd name="T74" fmla="*/ 3 w 12"/>
                  <a:gd name="T75" fmla="*/ 5 h 14"/>
                  <a:gd name="T76" fmla="*/ 2 w 12"/>
                  <a:gd name="T77" fmla="*/ 5 h 14"/>
                  <a:gd name="T78" fmla="*/ 2 w 12"/>
                  <a:gd name="T79" fmla="*/ 5 h 14"/>
                  <a:gd name="T80" fmla="*/ 2 w 12"/>
                  <a:gd name="T81" fmla="*/ 5 h 14"/>
                  <a:gd name="T82" fmla="*/ 2 w 12"/>
                  <a:gd name="T83" fmla="*/ 5 h 14"/>
                  <a:gd name="T84" fmla="*/ 9 w 12"/>
                  <a:gd name="T85" fmla="*/ 4 h 14"/>
                  <a:gd name="T86" fmla="*/ 8 w 12"/>
                  <a:gd name="T8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" h="14">
                    <a:moveTo>
                      <a:pt x="8" y="3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2"/>
                      <a:pt x="2" y="2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10"/>
                      <a:pt x="0" y="11"/>
                    </a:cubicBezTo>
                    <a:cubicBezTo>
                      <a:pt x="1" y="12"/>
                      <a:pt x="1" y="13"/>
                      <a:pt x="2" y="13"/>
                    </a:cubicBezTo>
                    <a:cubicBezTo>
                      <a:pt x="3" y="14"/>
                      <a:pt x="4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9" y="14"/>
                      <a:pt x="10" y="13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1" y="11"/>
                      <a:pt x="11" y="10"/>
                      <a:pt x="11" y="9"/>
                    </a:cubicBezTo>
                    <a:cubicBezTo>
                      <a:pt x="11" y="9"/>
                      <a:pt x="12" y="8"/>
                      <a:pt x="12" y="7"/>
                    </a:cubicBezTo>
                    <a:cubicBezTo>
                      <a:pt x="12" y="6"/>
                      <a:pt x="12" y="5"/>
                      <a:pt x="12" y="4"/>
                    </a:cubicBezTo>
                    <a:cubicBezTo>
                      <a:pt x="12" y="3"/>
                      <a:pt x="12" y="3"/>
                      <a:pt x="12" y="2"/>
                    </a:cubicBezTo>
                    <a:cubicBezTo>
                      <a:pt x="12" y="1"/>
                      <a:pt x="11" y="1"/>
                      <a:pt x="11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9" y="5"/>
                      <a:pt x="9" y="6"/>
                      <a:pt x="9" y="7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9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00A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29" name="Freeform 479"/>
              <p:cNvSpPr>
                <a:spLocks/>
              </p:cNvSpPr>
              <p:nvPr/>
            </p:nvSpPr>
            <p:spPr bwMode="auto">
              <a:xfrm>
                <a:off x="4364038" y="3292475"/>
                <a:ext cx="22225" cy="23812"/>
              </a:xfrm>
              <a:custGeom>
                <a:avLst/>
                <a:gdLst>
                  <a:gd name="T0" fmla="*/ 9 w 9"/>
                  <a:gd name="T1" fmla="*/ 1 h 10"/>
                  <a:gd name="T2" fmla="*/ 2 w 9"/>
                  <a:gd name="T3" fmla="*/ 1 h 10"/>
                  <a:gd name="T4" fmla="*/ 2 w 9"/>
                  <a:gd name="T5" fmla="*/ 9 h 10"/>
                  <a:gd name="T6" fmla="*/ 8 w 9"/>
                  <a:gd name="T7" fmla="*/ 8 h 10"/>
                  <a:gd name="T8" fmla="*/ 9 w 9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9" y="1"/>
                    </a:moveTo>
                    <a:cubicBezTo>
                      <a:pt x="9" y="1"/>
                      <a:pt x="2" y="0"/>
                      <a:pt x="2" y="1"/>
                    </a:cubicBezTo>
                    <a:cubicBezTo>
                      <a:pt x="1" y="2"/>
                      <a:pt x="0" y="9"/>
                      <a:pt x="2" y="9"/>
                    </a:cubicBezTo>
                    <a:cubicBezTo>
                      <a:pt x="3" y="9"/>
                      <a:pt x="8" y="10"/>
                      <a:pt x="8" y="8"/>
                    </a:cubicBezTo>
                    <a:cubicBezTo>
                      <a:pt x="8" y="6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rgbClr val="8CC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30" name="Freeform 480"/>
              <p:cNvSpPr>
                <a:spLocks/>
              </p:cNvSpPr>
              <p:nvPr/>
            </p:nvSpPr>
            <p:spPr bwMode="auto">
              <a:xfrm>
                <a:off x="4362450" y="3289300"/>
                <a:ext cx="26988" cy="28575"/>
              </a:xfrm>
              <a:custGeom>
                <a:avLst/>
                <a:gdLst>
                  <a:gd name="T0" fmla="*/ 10 w 11"/>
                  <a:gd name="T1" fmla="*/ 0 h 12"/>
                  <a:gd name="T2" fmla="*/ 3 w 11"/>
                  <a:gd name="T3" fmla="*/ 0 h 12"/>
                  <a:gd name="T4" fmla="*/ 1 w 11"/>
                  <a:gd name="T5" fmla="*/ 1 h 12"/>
                  <a:gd name="T6" fmla="*/ 0 w 11"/>
                  <a:gd name="T7" fmla="*/ 7 h 12"/>
                  <a:gd name="T8" fmla="*/ 1 w 11"/>
                  <a:gd name="T9" fmla="*/ 11 h 12"/>
                  <a:gd name="T10" fmla="*/ 5 w 11"/>
                  <a:gd name="T11" fmla="*/ 12 h 12"/>
                  <a:gd name="T12" fmla="*/ 10 w 11"/>
                  <a:gd name="T13" fmla="*/ 11 h 12"/>
                  <a:gd name="T14" fmla="*/ 11 w 11"/>
                  <a:gd name="T15" fmla="*/ 9 h 12"/>
                  <a:gd name="T16" fmla="*/ 11 w 11"/>
                  <a:gd name="T17" fmla="*/ 3 h 12"/>
                  <a:gd name="T18" fmla="*/ 11 w 11"/>
                  <a:gd name="T19" fmla="*/ 1 h 12"/>
                  <a:gd name="T20" fmla="*/ 10 w 11"/>
                  <a:gd name="T21" fmla="*/ 2 h 12"/>
                  <a:gd name="T22" fmla="*/ 9 w 11"/>
                  <a:gd name="T23" fmla="*/ 2 h 12"/>
                  <a:gd name="T24" fmla="*/ 9 w 11"/>
                  <a:gd name="T25" fmla="*/ 3 h 12"/>
                  <a:gd name="T26" fmla="*/ 8 w 11"/>
                  <a:gd name="T27" fmla="*/ 3 h 12"/>
                  <a:gd name="T28" fmla="*/ 8 w 11"/>
                  <a:gd name="T29" fmla="*/ 6 h 12"/>
                  <a:gd name="T30" fmla="*/ 7 w 11"/>
                  <a:gd name="T31" fmla="*/ 9 h 12"/>
                  <a:gd name="T32" fmla="*/ 8 w 11"/>
                  <a:gd name="T33" fmla="*/ 8 h 12"/>
                  <a:gd name="T34" fmla="*/ 8 w 11"/>
                  <a:gd name="T35" fmla="*/ 9 h 12"/>
                  <a:gd name="T36" fmla="*/ 8 w 11"/>
                  <a:gd name="T37" fmla="*/ 8 h 12"/>
                  <a:gd name="T38" fmla="*/ 3 w 11"/>
                  <a:gd name="T39" fmla="*/ 9 h 12"/>
                  <a:gd name="T40" fmla="*/ 4 w 11"/>
                  <a:gd name="T41" fmla="*/ 9 h 12"/>
                  <a:gd name="T42" fmla="*/ 3 w 11"/>
                  <a:gd name="T43" fmla="*/ 10 h 12"/>
                  <a:gd name="T44" fmla="*/ 4 w 11"/>
                  <a:gd name="T45" fmla="*/ 9 h 12"/>
                  <a:gd name="T46" fmla="*/ 4 w 11"/>
                  <a:gd name="T47" fmla="*/ 4 h 12"/>
                  <a:gd name="T48" fmla="*/ 4 w 11"/>
                  <a:gd name="T49" fmla="*/ 3 h 12"/>
                  <a:gd name="T50" fmla="*/ 3 w 11"/>
                  <a:gd name="T51" fmla="*/ 2 h 12"/>
                  <a:gd name="T52" fmla="*/ 4 w 11"/>
                  <a:gd name="T53" fmla="*/ 3 h 12"/>
                  <a:gd name="T54" fmla="*/ 4 w 11"/>
                  <a:gd name="T55" fmla="*/ 3 h 12"/>
                  <a:gd name="T56" fmla="*/ 4 w 11"/>
                  <a:gd name="T57" fmla="*/ 3 h 12"/>
                  <a:gd name="T58" fmla="*/ 3 w 11"/>
                  <a:gd name="T59" fmla="*/ 2 h 12"/>
                  <a:gd name="T60" fmla="*/ 3 w 11"/>
                  <a:gd name="T61" fmla="*/ 3 h 12"/>
                  <a:gd name="T62" fmla="*/ 4 w 11"/>
                  <a:gd name="T63" fmla="*/ 3 h 12"/>
                  <a:gd name="T64" fmla="*/ 4 w 11"/>
                  <a:gd name="T65" fmla="*/ 3 h 12"/>
                  <a:gd name="T66" fmla="*/ 8 w 11"/>
                  <a:gd name="T67" fmla="*/ 3 h 12"/>
                  <a:gd name="T68" fmla="*/ 10 w 11"/>
                  <a:gd name="T69" fmla="*/ 2 h 12"/>
                  <a:gd name="T70" fmla="*/ 10 w 11"/>
                  <a:gd name="T7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" h="12">
                    <a:moveTo>
                      <a:pt x="10" y="2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7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6" y="12"/>
                      <a:pt x="7" y="12"/>
                      <a:pt x="8" y="12"/>
                    </a:cubicBezTo>
                    <a:cubicBezTo>
                      <a:pt x="9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5"/>
                      <a:pt x="11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5"/>
                      <a:pt x="8" y="6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9"/>
                      <a:pt x="6" y="9"/>
                      <a:pt x="5" y="9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3" y="8"/>
                      <a:pt x="3" y="7"/>
                    </a:cubicBezTo>
                    <a:cubicBezTo>
                      <a:pt x="3" y="6"/>
                      <a:pt x="3" y="5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6" y="3"/>
                      <a:pt x="7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31" name="Freeform 481"/>
              <p:cNvSpPr>
                <a:spLocks/>
              </p:cNvSpPr>
              <p:nvPr/>
            </p:nvSpPr>
            <p:spPr bwMode="auto">
              <a:xfrm>
                <a:off x="4475163" y="3273425"/>
                <a:ext cx="34925" cy="28575"/>
              </a:xfrm>
              <a:custGeom>
                <a:avLst/>
                <a:gdLst>
                  <a:gd name="T0" fmla="*/ 11 w 14"/>
                  <a:gd name="T1" fmla="*/ 0 h 12"/>
                  <a:gd name="T2" fmla="*/ 6 w 14"/>
                  <a:gd name="T3" fmla="*/ 2 h 12"/>
                  <a:gd name="T4" fmla="*/ 0 w 14"/>
                  <a:gd name="T5" fmla="*/ 6 h 12"/>
                  <a:gd name="T6" fmla="*/ 4 w 14"/>
                  <a:gd name="T7" fmla="*/ 11 h 12"/>
                  <a:gd name="T8" fmla="*/ 14 w 14"/>
                  <a:gd name="T9" fmla="*/ 8 h 12"/>
                  <a:gd name="T10" fmla="*/ 11 w 14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11" y="0"/>
                    </a:moveTo>
                    <a:cubicBezTo>
                      <a:pt x="11" y="0"/>
                      <a:pt x="9" y="0"/>
                      <a:pt x="6" y="2"/>
                    </a:cubicBezTo>
                    <a:cubicBezTo>
                      <a:pt x="4" y="3"/>
                      <a:pt x="0" y="5"/>
                      <a:pt x="0" y="6"/>
                    </a:cubicBezTo>
                    <a:cubicBezTo>
                      <a:pt x="1" y="7"/>
                      <a:pt x="1" y="12"/>
                      <a:pt x="4" y="11"/>
                    </a:cubicBezTo>
                    <a:cubicBezTo>
                      <a:pt x="7" y="10"/>
                      <a:pt x="14" y="9"/>
                      <a:pt x="14" y="8"/>
                    </a:cubicBezTo>
                    <a:cubicBezTo>
                      <a:pt x="13" y="7"/>
                      <a:pt x="12" y="0"/>
                      <a:pt x="11" y="0"/>
                    </a:cubicBezTo>
                    <a:close/>
                  </a:path>
                </a:pathLst>
              </a:custGeom>
              <a:solidFill>
                <a:srgbClr val="8CC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32" name="Freeform 482"/>
              <p:cNvSpPr>
                <a:spLocks/>
              </p:cNvSpPr>
              <p:nvPr/>
            </p:nvSpPr>
            <p:spPr bwMode="auto">
              <a:xfrm>
                <a:off x="4470400" y="3270250"/>
                <a:ext cx="41275" cy="33337"/>
              </a:xfrm>
              <a:custGeom>
                <a:avLst/>
                <a:gdLst>
                  <a:gd name="T0" fmla="*/ 13 w 17"/>
                  <a:gd name="T1" fmla="*/ 0 h 14"/>
                  <a:gd name="T2" fmla="*/ 7 w 17"/>
                  <a:gd name="T3" fmla="*/ 1 h 14"/>
                  <a:gd name="T4" fmla="*/ 2 w 17"/>
                  <a:gd name="T5" fmla="*/ 4 h 14"/>
                  <a:gd name="T6" fmla="*/ 0 w 17"/>
                  <a:gd name="T7" fmla="*/ 7 h 14"/>
                  <a:gd name="T8" fmla="*/ 2 w 17"/>
                  <a:gd name="T9" fmla="*/ 7 h 14"/>
                  <a:gd name="T10" fmla="*/ 1 w 17"/>
                  <a:gd name="T11" fmla="*/ 9 h 14"/>
                  <a:gd name="T12" fmla="*/ 3 w 17"/>
                  <a:gd name="T13" fmla="*/ 13 h 14"/>
                  <a:gd name="T14" fmla="*/ 7 w 17"/>
                  <a:gd name="T15" fmla="*/ 14 h 14"/>
                  <a:gd name="T16" fmla="*/ 15 w 17"/>
                  <a:gd name="T17" fmla="*/ 11 h 14"/>
                  <a:gd name="T18" fmla="*/ 17 w 17"/>
                  <a:gd name="T19" fmla="*/ 10 h 14"/>
                  <a:gd name="T20" fmla="*/ 17 w 17"/>
                  <a:gd name="T21" fmla="*/ 8 h 14"/>
                  <a:gd name="T22" fmla="*/ 17 w 17"/>
                  <a:gd name="T23" fmla="*/ 8 h 14"/>
                  <a:gd name="T24" fmla="*/ 16 w 17"/>
                  <a:gd name="T25" fmla="*/ 3 h 14"/>
                  <a:gd name="T26" fmla="*/ 14 w 17"/>
                  <a:gd name="T27" fmla="*/ 0 h 14"/>
                  <a:gd name="T28" fmla="*/ 13 w 17"/>
                  <a:gd name="T29" fmla="*/ 0 h 14"/>
                  <a:gd name="T30" fmla="*/ 13 w 17"/>
                  <a:gd name="T31" fmla="*/ 1 h 14"/>
                  <a:gd name="T32" fmla="*/ 13 w 17"/>
                  <a:gd name="T33" fmla="*/ 1 h 14"/>
                  <a:gd name="T34" fmla="*/ 13 w 17"/>
                  <a:gd name="T35" fmla="*/ 1 h 14"/>
                  <a:gd name="T36" fmla="*/ 13 w 17"/>
                  <a:gd name="T37" fmla="*/ 3 h 14"/>
                  <a:gd name="T38" fmla="*/ 13 w 17"/>
                  <a:gd name="T39" fmla="*/ 3 h 14"/>
                  <a:gd name="T40" fmla="*/ 13 w 17"/>
                  <a:gd name="T41" fmla="*/ 3 h 14"/>
                  <a:gd name="T42" fmla="*/ 13 w 17"/>
                  <a:gd name="T43" fmla="*/ 2 h 14"/>
                  <a:gd name="T44" fmla="*/ 13 w 17"/>
                  <a:gd name="T45" fmla="*/ 3 h 14"/>
                  <a:gd name="T46" fmla="*/ 12 w 17"/>
                  <a:gd name="T47" fmla="*/ 3 h 14"/>
                  <a:gd name="T48" fmla="*/ 13 w 17"/>
                  <a:gd name="T49" fmla="*/ 2 h 14"/>
                  <a:gd name="T50" fmla="*/ 12 w 17"/>
                  <a:gd name="T51" fmla="*/ 3 h 14"/>
                  <a:gd name="T52" fmla="*/ 14 w 17"/>
                  <a:gd name="T53" fmla="*/ 8 h 14"/>
                  <a:gd name="T54" fmla="*/ 16 w 17"/>
                  <a:gd name="T55" fmla="*/ 9 h 14"/>
                  <a:gd name="T56" fmla="*/ 15 w 17"/>
                  <a:gd name="T57" fmla="*/ 9 h 14"/>
                  <a:gd name="T58" fmla="*/ 14 w 17"/>
                  <a:gd name="T59" fmla="*/ 10 h 14"/>
                  <a:gd name="T60" fmla="*/ 14 w 17"/>
                  <a:gd name="T61" fmla="*/ 9 h 14"/>
                  <a:gd name="T62" fmla="*/ 14 w 17"/>
                  <a:gd name="T63" fmla="*/ 8 h 14"/>
                  <a:gd name="T64" fmla="*/ 15 w 17"/>
                  <a:gd name="T65" fmla="*/ 9 h 14"/>
                  <a:gd name="T66" fmla="*/ 15 w 17"/>
                  <a:gd name="T67" fmla="*/ 9 h 14"/>
                  <a:gd name="T68" fmla="*/ 14 w 17"/>
                  <a:gd name="T69" fmla="*/ 8 h 14"/>
                  <a:gd name="T70" fmla="*/ 14 w 17"/>
                  <a:gd name="T71" fmla="*/ 8 h 14"/>
                  <a:gd name="T72" fmla="*/ 6 w 17"/>
                  <a:gd name="T73" fmla="*/ 11 h 14"/>
                  <a:gd name="T74" fmla="*/ 5 w 17"/>
                  <a:gd name="T75" fmla="*/ 11 h 14"/>
                  <a:gd name="T76" fmla="*/ 4 w 17"/>
                  <a:gd name="T77" fmla="*/ 7 h 14"/>
                  <a:gd name="T78" fmla="*/ 4 w 17"/>
                  <a:gd name="T79" fmla="*/ 6 h 14"/>
                  <a:gd name="T80" fmla="*/ 4 w 17"/>
                  <a:gd name="T81" fmla="*/ 7 h 14"/>
                  <a:gd name="T82" fmla="*/ 3 w 17"/>
                  <a:gd name="T83" fmla="*/ 7 h 14"/>
                  <a:gd name="T84" fmla="*/ 3 w 17"/>
                  <a:gd name="T85" fmla="*/ 7 h 14"/>
                  <a:gd name="T86" fmla="*/ 4 w 17"/>
                  <a:gd name="T87" fmla="*/ 7 h 14"/>
                  <a:gd name="T88" fmla="*/ 3 w 17"/>
                  <a:gd name="T89" fmla="*/ 7 h 14"/>
                  <a:gd name="T90" fmla="*/ 3 w 17"/>
                  <a:gd name="T91" fmla="*/ 7 h 14"/>
                  <a:gd name="T92" fmla="*/ 3 w 17"/>
                  <a:gd name="T93" fmla="*/ 7 h 14"/>
                  <a:gd name="T94" fmla="*/ 6 w 17"/>
                  <a:gd name="T95" fmla="*/ 6 h 14"/>
                  <a:gd name="T96" fmla="*/ 12 w 17"/>
                  <a:gd name="T97" fmla="*/ 3 h 14"/>
                  <a:gd name="T98" fmla="*/ 12 w 17"/>
                  <a:gd name="T99" fmla="*/ 3 h 14"/>
                  <a:gd name="T100" fmla="*/ 12 w 17"/>
                  <a:gd name="T101" fmla="*/ 3 h 14"/>
                  <a:gd name="T102" fmla="*/ 13 w 17"/>
                  <a:gd name="T103" fmla="*/ 2 h 14"/>
                  <a:gd name="T104" fmla="*/ 13 w 17"/>
                  <a:gd name="T10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" h="14">
                    <a:moveTo>
                      <a:pt x="13" y="1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1" y="0"/>
                      <a:pt x="9" y="0"/>
                      <a:pt x="7" y="1"/>
                    </a:cubicBez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0" y="6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8"/>
                      <a:pt x="1" y="9"/>
                    </a:cubicBezTo>
                    <a:cubicBezTo>
                      <a:pt x="1" y="9"/>
                      <a:pt x="1" y="11"/>
                      <a:pt x="2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4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2"/>
                      <a:pt x="14" y="12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7"/>
                      <a:pt x="17" y="7"/>
                    </a:cubicBezTo>
                    <a:cubicBezTo>
                      <a:pt x="16" y="6"/>
                      <a:pt x="16" y="4"/>
                      <a:pt x="16" y="3"/>
                    </a:cubicBezTo>
                    <a:cubicBezTo>
                      <a:pt x="15" y="2"/>
                      <a:pt x="15" y="1"/>
                      <a:pt x="15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3" y="5"/>
                      <a:pt x="13" y="6"/>
                    </a:cubicBezTo>
                    <a:cubicBezTo>
                      <a:pt x="13" y="7"/>
                      <a:pt x="14" y="8"/>
                      <a:pt x="14" y="8"/>
                    </a:cubicBezTo>
                    <a:cubicBezTo>
                      <a:pt x="14" y="9"/>
                      <a:pt x="14" y="9"/>
                      <a:pt x="14" y="1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9"/>
                      <a:pt x="13" y="9"/>
                    </a:cubicBezTo>
                    <a:cubicBezTo>
                      <a:pt x="11" y="9"/>
                      <a:pt x="8" y="10"/>
                      <a:pt x="6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4" y="9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7" y="5"/>
                      <a:pt x="8" y="5"/>
                      <a:pt x="9" y="4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A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33" name="Freeform 483"/>
              <p:cNvSpPr>
                <a:spLocks/>
              </p:cNvSpPr>
              <p:nvPr/>
            </p:nvSpPr>
            <p:spPr bwMode="auto">
              <a:xfrm>
                <a:off x="4460875" y="3333750"/>
                <a:ext cx="22225" cy="23812"/>
              </a:xfrm>
              <a:custGeom>
                <a:avLst/>
                <a:gdLst>
                  <a:gd name="T0" fmla="*/ 9 w 9"/>
                  <a:gd name="T1" fmla="*/ 4 h 10"/>
                  <a:gd name="T2" fmla="*/ 6 w 9"/>
                  <a:gd name="T3" fmla="*/ 0 h 10"/>
                  <a:gd name="T4" fmla="*/ 0 w 9"/>
                  <a:gd name="T5" fmla="*/ 6 h 10"/>
                  <a:gd name="T6" fmla="*/ 9 w 9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4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4"/>
                      <a:pt x="0" y="6"/>
                    </a:cubicBezTo>
                    <a:cubicBezTo>
                      <a:pt x="1" y="8"/>
                      <a:pt x="3" y="10"/>
                      <a:pt x="9" y="4"/>
                    </a:cubicBezTo>
                    <a:close/>
                  </a:path>
                </a:pathLst>
              </a:custGeom>
              <a:solidFill>
                <a:srgbClr val="8CC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34" name="Freeform 484"/>
              <p:cNvSpPr>
                <a:spLocks/>
              </p:cNvSpPr>
              <p:nvPr/>
            </p:nvSpPr>
            <p:spPr bwMode="auto">
              <a:xfrm>
                <a:off x="4459288" y="3328988"/>
                <a:ext cx="28575" cy="28575"/>
              </a:xfrm>
              <a:custGeom>
                <a:avLst/>
                <a:gdLst>
                  <a:gd name="T0" fmla="*/ 10 w 12"/>
                  <a:gd name="T1" fmla="*/ 6 h 12"/>
                  <a:gd name="T2" fmla="*/ 11 w 12"/>
                  <a:gd name="T3" fmla="*/ 5 h 12"/>
                  <a:gd name="T4" fmla="*/ 8 w 12"/>
                  <a:gd name="T5" fmla="*/ 1 h 12"/>
                  <a:gd name="T6" fmla="*/ 7 w 12"/>
                  <a:gd name="T7" fmla="*/ 0 h 12"/>
                  <a:gd name="T8" fmla="*/ 6 w 12"/>
                  <a:gd name="T9" fmla="*/ 0 h 12"/>
                  <a:gd name="T10" fmla="*/ 3 w 12"/>
                  <a:gd name="T11" fmla="*/ 3 h 12"/>
                  <a:gd name="T12" fmla="*/ 1 w 12"/>
                  <a:gd name="T13" fmla="*/ 5 h 12"/>
                  <a:gd name="T14" fmla="*/ 0 w 12"/>
                  <a:gd name="T15" fmla="*/ 8 h 12"/>
                  <a:gd name="T16" fmla="*/ 0 w 12"/>
                  <a:gd name="T17" fmla="*/ 9 h 12"/>
                  <a:gd name="T18" fmla="*/ 1 w 12"/>
                  <a:gd name="T19" fmla="*/ 8 h 12"/>
                  <a:gd name="T20" fmla="*/ 0 w 12"/>
                  <a:gd name="T21" fmla="*/ 9 h 12"/>
                  <a:gd name="T22" fmla="*/ 1 w 12"/>
                  <a:gd name="T23" fmla="*/ 11 h 12"/>
                  <a:gd name="T24" fmla="*/ 3 w 12"/>
                  <a:gd name="T25" fmla="*/ 12 h 12"/>
                  <a:gd name="T26" fmla="*/ 11 w 12"/>
                  <a:gd name="T27" fmla="*/ 7 h 12"/>
                  <a:gd name="T28" fmla="*/ 11 w 12"/>
                  <a:gd name="T29" fmla="*/ 5 h 12"/>
                  <a:gd name="T30" fmla="*/ 10 w 12"/>
                  <a:gd name="T31" fmla="*/ 6 h 12"/>
                  <a:gd name="T32" fmla="*/ 9 w 12"/>
                  <a:gd name="T33" fmla="*/ 5 h 12"/>
                  <a:gd name="T34" fmla="*/ 3 w 12"/>
                  <a:gd name="T35" fmla="*/ 9 h 12"/>
                  <a:gd name="T36" fmla="*/ 3 w 12"/>
                  <a:gd name="T37" fmla="*/ 9 h 12"/>
                  <a:gd name="T38" fmla="*/ 3 w 12"/>
                  <a:gd name="T39" fmla="*/ 8 h 12"/>
                  <a:gd name="T40" fmla="*/ 3 w 12"/>
                  <a:gd name="T41" fmla="*/ 8 h 12"/>
                  <a:gd name="T42" fmla="*/ 2 w 12"/>
                  <a:gd name="T43" fmla="*/ 8 h 12"/>
                  <a:gd name="T44" fmla="*/ 3 w 12"/>
                  <a:gd name="T45" fmla="*/ 8 h 12"/>
                  <a:gd name="T46" fmla="*/ 3 w 12"/>
                  <a:gd name="T47" fmla="*/ 8 h 12"/>
                  <a:gd name="T48" fmla="*/ 2 w 12"/>
                  <a:gd name="T49" fmla="*/ 8 h 12"/>
                  <a:gd name="T50" fmla="*/ 3 w 12"/>
                  <a:gd name="T51" fmla="*/ 8 h 12"/>
                  <a:gd name="T52" fmla="*/ 2 w 12"/>
                  <a:gd name="T53" fmla="*/ 8 h 12"/>
                  <a:gd name="T54" fmla="*/ 3 w 12"/>
                  <a:gd name="T55" fmla="*/ 8 h 12"/>
                  <a:gd name="T56" fmla="*/ 3 w 12"/>
                  <a:gd name="T57" fmla="*/ 8 h 12"/>
                  <a:gd name="T58" fmla="*/ 2 w 12"/>
                  <a:gd name="T59" fmla="*/ 8 h 12"/>
                  <a:gd name="T60" fmla="*/ 3 w 12"/>
                  <a:gd name="T61" fmla="*/ 8 h 12"/>
                  <a:gd name="T62" fmla="*/ 3 w 12"/>
                  <a:gd name="T63" fmla="*/ 8 h 12"/>
                  <a:gd name="T64" fmla="*/ 6 w 12"/>
                  <a:gd name="T65" fmla="*/ 5 h 12"/>
                  <a:gd name="T66" fmla="*/ 7 w 12"/>
                  <a:gd name="T67" fmla="*/ 3 h 12"/>
                  <a:gd name="T68" fmla="*/ 8 w 12"/>
                  <a:gd name="T69" fmla="*/ 3 h 12"/>
                  <a:gd name="T70" fmla="*/ 7 w 12"/>
                  <a:gd name="T71" fmla="*/ 2 h 12"/>
                  <a:gd name="T72" fmla="*/ 6 w 12"/>
                  <a:gd name="T73" fmla="*/ 2 h 12"/>
                  <a:gd name="T74" fmla="*/ 9 w 12"/>
                  <a:gd name="T75" fmla="*/ 7 h 12"/>
                  <a:gd name="T76" fmla="*/ 10 w 12"/>
                  <a:gd name="T77" fmla="*/ 6 h 12"/>
                  <a:gd name="T78" fmla="*/ 9 w 12"/>
                  <a:gd name="T79" fmla="*/ 5 h 12"/>
                  <a:gd name="T80" fmla="*/ 10 w 12"/>
                  <a:gd name="T8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" h="12">
                    <a:moveTo>
                      <a:pt x="10" y="6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0"/>
                      <a:pt x="5" y="1"/>
                      <a:pt x="3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5" y="12"/>
                      <a:pt x="8" y="10"/>
                      <a:pt x="11" y="7"/>
                    </a:cubicBezTo>
                    <a:cubicBezTo>
                      <a:pt x="12" y="6"/>
                      <a:pt x="12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5" y="6"/>
                      <a:pt x="6" y="5"/>
                    </a:cubicBezTo>
                    <a:cubicBezTo>
                      <a:pt x="6" y="4"/>
                      <a:pt x="7" y="4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35" name="Freeform 485"/>
              <p:cNvSpPr>
                <a:spLocks/>
              </p:cNvSpPr>
              <p:nvPr/>
            </p:nvSpPr>
            <p:spPr bwMode="auto">
              <a:xfrm>
                <a:off x="4389438" y="3344863"/>
                <a:ext cx="28575" cy="31750"/>
              </a:xfrm>
              <a:custGeom>
                <a:avLst/>
                <a:gdLst>
                  <a:gd name="T0" fmla="*/ 5 w 12"/>
                  <a:gd name="T1" fmla="*/ 0 h 13"/>
                  <a:gd name="T2" fmla="*/ 0 w 12"/>
                  <a:gd name="T3" fmla="*/ 8 h 13"/>
                  <a:gd name="T4" fmla="*/ 7 w 12"/>
                  <a:gd name="T5" fmla="*/ 10 h 13"/>
                  <a:gd name="T6" fmla="*/ 11 w 12"/>
                  <a:gd name="T7" fmla="*/ 4 h 13"/>
                  <a:gd name="T8" fmla="*/ 5 w 1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5" y="0"/>
                    </a:moveTo>
                    <a:cubicBezTo>
                      <a:pt x="5" y="0"/>
                      <a:pt x="0" y="8"/>
                      <a:pt x="0" y="8"/>
                    </a:cubicBezTo>
                    <a:cubicBezTo>
                      <a:pt x="0" y="9"/>
                      <a:pt x="5" y="13"/>
                      <a:pt x="7" y="10"/>
                    </a:cubicBezTo>
                    <a:cubicBezTo>
                      <a:pt x="9" y="8"/>
                      <a:pt x="12" y="4"/>
                      <a:pt x="11" y="4"/>
                    </a:cubicBezTo>
                    <a:cubicBezTo>
                      <a:pt x="11" y="3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8CC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36" name="Freeform 486"/>
              <p:cNvSpPr>
                <a:spLocks/>
              </p:cNvSpPr>
              <p:nvPr/>
            </p:nvSpPr>
            <p:spPr bwMode="auto">
              <a:xfrm>
                <a:off x="4384675" y="3343275"/>
                <a:ext cx="34925" cy="33337"/>
              </a:xfrm>
              <a:custGeom>
                <a:avLst/>
                <a:gdLst>
                  <a:gd name="T0" fmla="*/ 5 w 15"/>
                  <a:gd name="T1" fmla="*/ 1 h 14"/>
                  <a:gd name="T2" fmla="*/ 1 w 15"/>
                  <a:gd name="T3" fmla="*/ 7 h 14"/>
                  <a:gd name="T4" fmla="*/ 0 w 15"/>
                  <a:gd name="T5" fmla="*/ 8 h 14"/>
                  <a:gd name="T6" fmla="*/ 1 w 15"/>
                  <a:gd name="T7" fmla="*/ 10 h 14"/>
                  <a:gd name="T8" fmla="*/ 1 w 15"/>
                  <a:gd name="T9" fmla="*/ 10 h 14"/>
                  <a:gd name="T10" fmla="*/ 4 w 15"/>
                  <a:gd name="T11" fmla="*/ 12 h 14"/>
                  <a:gd name="T12" fmla="*/ 11 w 15"/>
                  <a:gd name="T13" fmla="*/ 13 h 14"/>
                  <a:gd name="T14" fmla="*/ 15 w 15"/>
                  <a:gd name="T15" fmla="*/ 7 h 14"/>
                  <a:gd name="T16" fmla="*/ 15 w 15"/>
                  <a:gd name="T17" fmla="*/ 4 h 14"/>
                  <a:gd name="T18" fmla="*/ 15 w 15"/>
                  <a:gd name="T19" fmla="*/ 4 h 14"/>
                  <a:gd name="T20" fmla="*/ 10 w 15"/>
                  <a:gd name="T21" fmla="*/ 1 h 14"/>
                  <a:gd name="T22" fmla="*/ 7 w 15"/>
                  <a:gd name="T23" fmla="*/ 0 h 14"/>
                  <a:gd name="T24" fmla="*/ 5 w 15"/>
                  <a:gd name="T25" fmla="*/ 1 h 14"/>
                  <a:gd name="T26" fmla="*/ 5 w 15"/>
                  <a:gd name="T27" fmla="*/ 1 h 14"/>
                  <a:gd name="T28" fmla="*/ 8 w 15"/>
                  <a:gd name="T29" fmla="*/ 2 h 14"/>
                  <a:gd name="T30" fmla="*/ 7 w 15"/>
                  <a:gd name="T31" fmla="*/ 3 h 14"/>
                  <a:gd name="T32" fmla="*/ 7 w 15"/>
                  <a:gd name="T33" fmla="*/ 2 h 14"/>
                  <a:gd name="T34" fmla="*/ 7 w 15"/>
                  <a:gd name="T35" fmla="*/ 2 h 14"/>
                  <a:gd name="T36" fmla="*/ 7 w 15"/>
                  <a:gd name="T37" fmla="*/ 3 h 14"/>
                  <a:gd name="T38" fmla="*/ 7 w 15"/>
                  <a:gd name="T39" fmla="*/ 3 h 14"/>
                  <a:gd name="T40" fmla="*/ 7 w 15"/>
                  <a:gd name="T41" fmla="*/ 3 h 14"/>
                  <a:gd name="T42" fmla="*/ 7 w 15"/>
                  <a:gd name="T43" fmla="*/ 3 h 14"/>
                  <a:gd name="T44" fmla="*/ 8 w 15"/>
                  <a:gd name="T45" fmla="*/ 3 h 14"/>
                  <a:gd name="T46" fmla="*/ 12 w 15"/>
                  <a:gd name="T47" fmla="*/ 6 h 14"/>
                  <a:gd name="T48" fmla="*/ 12 w 15"/>
                  <a:gd name="T49" fmla="*/ 6 h 14"/>
                  <a:gd name="T50" fmla="*/ 13 w 15"/>
                  <a:gd name="T51" fmla="*/ 6 h 14"/>
                  <a:gd name="T52" fmla="*/ 12 w 15"/>
                  <a:gd name="T53" fmla="*/ 6 h 14"/>
                  <a:gd name="T54" fmla="*/ 12 w 15"/>
                  <a:gd name="T55" fmla="*/ 6 h 14"/>
                  <a:gd name="T56" fmla="*/ 13 w 15"/>
                  <a:gd name="T57" fmla="*/ 5 h 14"/>
                  <a:gd name="T58" fmla="*/ 12 w 15"/>
                  <a:gd name="T59" fmla="*/ 6 h 14"/>
                  <a:gd name="T60" fmla="*/ 12 w 15"/>
                  <a:gd name="T61" fmla="*/ 5 h 14"/>
                  <a:gd name="T62" fmla="*/ 12 w 15"/>
                  <a:gd name="T63" fmla="*/ 5 h 14"/>
                  <a:gd name="T64" fmla="*/ 12 w 15"/>
                  <a:gd name="T65" fmla="*/ 5 h 14"/>
                  <a:gd name="T66" fmla="*/ 12 w 15"/>
                  <a:gd name="T67" fmla="*/ 6 h 14"/>
                  <a:gd name="T68" fmla="*/ 8 w 15"/>
                  <a:gd name="T69" fmla="*/ 11 h 14"/>
                  <a:gd name="T70" fmla="*/ 4 w 15"/>
                  <a:gd name="T71" fmla="*/ 8 h 14"/>
                  <a:gd name="T72" fmla="*/ 3 w 15"/>
                  <a:gd name="T73" fmla="*/ 8 h 14"/>
                  <a:gd name="T74" fmla="*/ 3 w 15"/>
                  <a:gd name="T75" fmla="*/ 8 h 14"/>
                  <a:gd name="T76" fmla="*/ 2 w 15"/>
                  <a:gd name="T77" fmla="*/ 9 h 14"/>
                  <a:gd name="T78" fmla="*/ 3 w 15"/>
                  <a:gd name="T79" fmla="*/ 8 h 14"/>
                  <a:gd name="T80" fmla="*/ 3 w 15"/>
                  <a:gd name="T81" fmla="*/ 9 h 14"/>
                  <a:gd name="T82" fmla="*/ 2 w 15"/>
                  <a:gd name="T83" fmla="*/ 9 h 14"/>
                  <a:gd name="T84" fmla="*/ 3 w 15"/>
                  <a:gd name="T85" fmla="*/ 9 h 14"/>
                  <a:gd name="T86" fmla="*/ 3 w 15"/>
                  <a:gd name="T87" fmla="*/ 9 h 14"/>
                  <a:gd name="T88" fmla="*/ 3 w 15"/>
                  <a:gd name="T89" fmla="*/ 9 h 14"/>
                  <a:gd name="T90" fmla="*/ 7 w 15"/>
                  <a:gd name="T91" fmla="*/ 4 h 14"/>
                  <a:gd name="T92" fmla="*/ 8 w 15"/>
                  <a:gd name="T9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" h="14">
                    <a:moveTo>
                      <a:pt x="7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2"/>
                      <a:pt x="3" y="4"/>
                    </a:cubicBezTo>
                    <a:cubicBezTo>
                      <a:pt x="2" y="5"/>
                      <a:pt x="2" y="6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3" y="12"/>
                      <a:pt x="4" y="12"/>
                    </a:cubicBezTo>
                    <a:cubicBezTo>
                      <a:pt x="5" y="13"/>
                      <a:pt x="6" y="14"/>
                      <a:pt x="8" y="14"/>
                    </a:cubicBezTo>
                    <a:cubicBezTo>
                      <a:pt x="9" y="14"/>
                      <a:pt x="10" y="13"/>
                      <a:pt x="11" y="13"/>
                    </a:cubicBezTo>
                    <a:cubicBezTo>
                      <a:pt x="11" y="12"/>
                      <a:pt x="13" y="10"/>
                      <a:pt x="13" y="9"/>
                    </a:cubicBezTo>
                    <a:cubicBezTo>
                      <a:pt x="14" y="8"/>
                      <a:pt x="14" y="8"/>
                      <a:pt x="15" y="7"/>
                    </a:cubicBezTo>
                    <a:cubicBezTo>
                      <a:pt x="15" y="6"/>
                      <a:pt x="15" y="6"/>
                      <a:pt x="15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2"/>
                      <a:pt x="11" y="1"/>
                      <a:pt x="10" y="1"/>
                    </a:cubicBezTo>
                    <a:cubicBezTo>
                      <a:pt x="10" y="1"/>
                      <a:pt x="9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9" y="4"/>
                      <a:pt x="10" y="4"/>
                      <a:pt x="11" y="5"/>
                    </a:cubicBezTo>
                    <a:cubicBezTo>
                      <a:pt x="11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1" y="7"/>
                      <a:pt x="9" y="9"/>
                      <a:pt x="8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6" y="10"/>
                      <a:pt x="5" y="9"/>
                    </a:cubicBezTo>
                    <a:cubicBezTo>
                      <a:pt x="4" y="9"/>
                      <a:pt x="4" y="9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5" y="7"/>
                      <a:pt x="6" y="5"/>
                      <a:pt x="7" y="4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00A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37" name="Freeform 487"/>
              <p:cNvSpPr>
                <a:spLocks/>
              </p:cNvSpPr>
              <p:nvPr/>
            </p:nvSpPr>
            <p:spPr bwMode="auto">
              <a:xfrm>
                <a:off x="4521200" y="3217863"/>
                <a:ext cx="12700" cy="23812"/>
              </a:xfrm>
              <a:custGeom>
                <a:avLst/>
                <a:gdLst>
                  <a:gd name="T0" fmla="*/ 5 w 5"/>
                  <a:gd name="T1" fmla="*/ 8 h 10"/>
                  <a:gd name="T2" fmla="*/ 3 w 5"/>
                  <a:gd name="T3" fmla="*/ 2 h 10"/>
                  <a:gd name="T4" fmla="*/ 1 w 5"/>
                  <a:gd name="T5" fmla="*/ 0 h 10"/>
                  <a:gd name="T6" fmla="*/ 0 w 5"/>
                  <a:gd name="T7" fmla="*/ 2 h 10"/>
                  <a:gd name="T8" fmla="*/ 2 w 5"/>
                  <a:gd name="T9" fmla="*/ 8 h 10"/>
                  <a:gd name="T10" fmla="*/ 3 w 5"/>
                  <a:gd name="T11" fmla="*/ 10 h 10"/>
                  <a:gd name="T12" fmla="*/ 5 w 5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0">
                    <a:moveTo>
                      <a:pt x="5" y="8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3" y="10"/>
                      <a:pt x="3" y="10"/>
                    </a:cubicBezTo>
                    <a:cubicBezTo>
                      <a:pt x="4" y="9"/>
                      <a:pt x="5" y="9"/>
                      <a:pt x="5" y="8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38" name="Freeform 488"/>
              <p:cNvSpPr>
                <a:spLocks/>
              </p:cNvSpPr>
              <p:nvPr/>
            </p:nvSpPr>
            <p:spPr bwMode="auto">
              <a:xfrm>
                <a:off x="4538663" y="3217863"/>
                <a:ext cx="11113" cy="20637"/>
              </a:xfrm>
              <a:custGeom>
                <a:avLst/>
                <a:gdLst>
                  <a:gd name="T0" fmla="*/ 3 w 5"/>
                  <a:gd name="T1" fmla="*/ 8 h 9"/>
                  <a:gd name="T2" fmla="*/ 5 w 5"/>
                  <a:gd name="T3" fmla="*/ 2 h 9"/>
                  <a:gd name="T4" fmla="*/ 3 w 5"/>
                  <a:gd name="T5" fmla="*/ 0 h 9"/>
                  <a:gd name="T6" fmla="*/ 1 w 5"/>
                  <a:gd name="T7" fmla="*/ 1 h 9"/>
                  <a:gd name="T8" fmla="*/ 0 w 5"/>
                  <a:gd name="T9" fmla="*/ 7 h 9"/>
                  <a:gd name="T10" fmla="*/ 1 w 5"/>
                  <a:gd name="T11" fmla="*/ 9 h 9"/>
                  <a:gd name="T12" fmla="*/ 3 w 5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8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2" y="9"/>
                      <a:pt x="3" y="9"/>
                      <a:pt x="3" y="8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39" name="Freeform 489"/>
              <p:cNvSpPr>
                <a:spLocks/>
              </p:cNvSpPr>
              <p:nvPr/>
            </p:nvSpPr>
            <p:spPr bwMode="auto">
              <a:xfrm>
                <a:off x="4549775" y="3222625"/>
                <a:ext cx="20638" cy="20637"/>
              </a:xfrm>
              <a:custGeom>
                <a:avLst/>
                <a:gdLst>
                  <a:gd name="T0" fmla="*/ 3 w 8"/>
                  <a:gd name="T1" fmla="*/ 8 h 9"/>
                  <a:gd name="T2" fmla="*/ 7 w 8"/>
                  <a:gd name="T3" fmla="*/ 3 h 9"/>
                  <a:gd name="T4" fmla="*/ 7 w 8"/>
                  <a:gd name="T5" fmla="*/ 1 h 9"/>
                  <a:gd name="T6" fmla="*/ 4 w 8"/>
                  <a:gd name="T7" fmla="*/ 1 h 9"/>
                  <a:gd name="T8" fmla="*/ 1 w 8"/>
                  <a:gd name="T9" fmla="*/ 6 h 9"/>
                  <a:gd name="T10" fmla="*/ 1 w 8"/>
                  <a:gd name="T11" fmla="*/ 9 h 9"/>
                  <a:gd name="T12" fmla="*/ 3 w 8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3" y="8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7" y="1"/>
                      <a:pt x="7" y="1"/>
                    </a:cubicBezTo>
                    <a:cubicBezTo>
                      <a:pt x="6" y="0"/>
                      <a:pt x="5" y="1"/>
                      <a:pt x="4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2" y="9"/>
                      <a:pt x="3" y="9"/>
                      <a:pt x="3" y="8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40" name="Freeform 490"/>
              <p:cNvSpPr>
                <a:spLocks/>
              </p:cNvSpPr>
              <p:nvPr/>
            </p:nvSpPr>
            <p:spPr bwMode="auto">
              <a:xfrm>
                <a:off x="4560888" y="3236913"/>
                <a:ext cx="20638" cy="15875"/>
              </a:xfrm>
              <a:custGeom>
                <a:avLst/>
                <a:gdLst>
                  <a:gd name="T0" fmla="*/ 3 w 9"/>
                  <a:gd name="T1" fmla="*/ 6 h 7"/>
                  <a:gd name="T2" fmla="*/ 8 w 9"/>
                  <a:gd name="T3" fmla="*/ 3 h 7"/>
                  <a:gd name="T4" fmla="*/ 9 w 9"/>
                  <a:gd name="T5" fmla="*/ 1 h 7"/>
                  <a:gd name="T6" fmla="*/ 7 w 9"/>
                  <a:gd name="T7" fmla="*/ 1 h 7"/>
                  <a:gd name="T8" fmla="*/ 1 w 9"/>
                  <a:gd name="T9" fmla="*/ 4 h 7"/>
                  <a:gd name="T10" fmla="*/ 1 w 9"/>
                  <a:gd name="T11" fmla="*/ 6 h 7"/>
                  <a:gd name="T12" fmla="*/ 3 w 9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7">
                    <a:moveTo>
                      <a:pt x="3" y="6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2"/>
                      <a:pt x="9" y="1"/>
                    </a:cubicBezTo>
                    <a:cubicBezTo>
                      <a:pt x="9" y="1"/>
                      <a:pt x="8" y="0"/>
                      <a:pt x="7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1" y="7"/>
                      <a:pt x="2" y="7"/>
                      <a:pt x="3" y="6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41" name="Freeform 491"/>
              <p:cNvSpPr>
                <a:spLocks/>
              </p:cNvSpPr>
              <p:nvPr/>
            </p:nvSpPr>
            <p:spPr bwMode="auto">
              <a:xfrm>
                <a:off x="4567238" y="3255963"/>
                <a:ext cx="22225" cy="9525"/>
              </a:xfrm>
              <a:custGeom>
                <a:avLst/>
                <a:gdLst>
                  <a:gd name="T0" fmla="*/ 1 w 9"/>
                  <a:gd name="T1" fmla="*/ 4 h 4"/>
                  <a:gd name="T2" fmla="*/ 8 w 9"/>
                  <a:gd name="T3" fmla="*/ 3 h 4"/>
                  <a:gd name="T4" fmla="*/ 9 w 9"/>
                  <a:gd name="T5" fmla="*/ 2 h 4"/>
                  <a:gd name="T6" fmla="*/ 7 w 9"/>
                  <a:gd name="T7" fmla="*/ 0 h 4"/>
                  <a:gd name="T8" fmla="*/ 1 w 9"/>
                  <a:gd name="T9" fmla="*/ 1 h 4"/>
                  <a:gd name="T10" fmla="*/ 0 w 9"/>
                  <a:gd name="T11" fmla="*/ 2 h 4"/>
                  <a:gd name="T12" fmla="*/ 1 w 9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4">
                    <a:moveTo>
                      <a:pt x="1" y="4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42" name="Freeform 492"/>
              <p:cNvSpPr>
                <a:spLocks/>
              </p:cNvSpPr>
              <p:nvPr/>
            </p:nvSpPr>
            <p:spPr bwMode="auto">
              <a:xfrm>
                <a:off x="4565650" y="3270250"/>
                <a:ext cx="23813" cy="14287"/>
              </a:xfrm>
              <a:custGeom>
                <a:avLst/>
                <a:gdLst>
                  <a:gd name="T0" fmla="*/ 2 w 10"/>
                  <a:gd name="T1" fmla="*/ 3 h 6"/>
                  <a:gd name="T2" fmla="*/ 7 w 10"/>
                  <a:gd name="T3" fmla="*/ 6 h 6"/>
                  <a:gd name="T4" fmla="*/ 9 w 10"/>
                  <a:gd name="T5" fmla="*/ 5 h 6"/>
                  <a:gd name="T6" fmla="*/ 9 w 10"/>
                  <a:gd name="T7" fmla="*/ 3 h 6"/>
                  <a:gd name="T8" fmla="*/ 3 w 10"/>
                  <a:gd name="T9" fmla="*/ 0 h 6"/>
                  <a:gd name="T10" fmla="*/ 1 w 10"/>
                  <a:gd name="T11" fmla="*/ 1 h 6"/>
                  <a:gd name="T12" fmla="*/ 2 w 10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2" y="3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9" y="5"/>
                      <a:pt x="9" y="5"/>
                    </a:cubicBezTo>
                    <a:cubicBezTo>
                      <a:pt x="10" y="4"/>
                      <a:pt x="9" y="3"/>
                      <a:pt x="9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1" y="3"/>
                      <a:pt x="2" y="3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43" name="Freeform 493"/>
              <p:cNvSpPr>
                <a:spLocks/>
              </p:cNvSpPr>
              <p:nvPr/>
            </p:nvSpPr>
            <p:spPr bwMode="auto">
              <a:xfrm>
                <a:off x="4560888" y="3282950"/>
                <a:ext cx="19050" cy="19050"/>
              </a:xfrm>
              <a:custGeom>
                <a:avLst/>
                <a:gdLst>
                  <a:gd name="T0" fmla="*/ 0 w 8"/>
                  <a:gd name="T1" fmla="*/ 3 h 8"/>
                  <a:gd name="T2" fmla="*/ 5 w 8"/>
                  <a:gd name="T3" fmla="*/ 7 h 8"/>
                  <a:gd name="T4" fmla="*/ 7 w 8"/>
                  <a:gd name="T5" fmla="*/ 7 h 8"/>
                  <a:gd name="T6" fmla="*/ 7 w 8"/>
                  <a:gd name="T7" fmla="*/ 5 h 8"/>
                  <a:gd name="T8" fmla="*/ 3 w 8"/>
                  <a:gd name="T9" fmla="*/ 1 h 8"/>
                  <a:gd name="T10" fmla="*/ 0 w 8"/>
                  <a:gd name="T11" fmla="*/ 1 h 8"/>
                  <a:gd name="T12" fmla="*/ 0 w 8"/>
                  <a:gd name="T13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3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8"/>
                      <a:pt x="7" y="8"/>
                      <a:pt x="7" y="7"/>
                    </a:cubicBezTo>
                    <a:cubicBezTo>
                      <a:pt x="8" y="7"/>
                      <a:pt x="8" y="6"/>
                      <a:pt x="7" y="5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44" name="Freeform 494"/>
              <p:cNvSpPr>
                <a:spLocks/>
              </p:cNvSpPr>
              <p:nvPr/>
            </p:nvSpPr>
            <p:spPr bwMode="auto">
              <a:xfrm>
                <a:off x="4548188" y="3292475"/>
                <a:ext cx="14288" cy="20637"/>
              </a:xfrm>
              <a:custGeom>
                <a:avLst/>
                <a:gdLst>
                  <a:gd name="T0" fmla="*/ 1 w 6"/>
                  <a:gd name="T1" fmla="*/ 2 h 9"/>
                  <a:gd name="T2" fmla="*/ 3 w 6"/>
                  <a:gd name="T3" fmla="*/ 8 h 9"/>
                  <a:gd name="T4" fmla="*/ 5 w 6"/>
                  <a:gd name="T5" fmla="*/ 9 h 9"/>
                  <a:gd name="T6" fmla="*/ 6 w 6"/>
                  <a:gd name="T7" fmla="*/ 7 h 9"/>
                  <a:gd name="T8" fmla="*/ 4 w 6"/>
                  <a:gd name="T9" fmla="*/ 1 h 9"/>
                  <a:gd name="T10" fmla="*/ 2 w 6"/>
                  <a:gd name="T11" fmla="*/ 0 h 9"/>
                  <a:gd name="T12" fmla="*/ 1 w 6"/>
                  <a:gd name="T13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1" y="2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4" y="9"/>
                      <a:pt x="5" y="9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45" name="Freeform 495"/>
              <p:cNvSpPr>
                <a:spLocks/>
              </p:cNvSpPr>
              <p:nvPr/>
            </p:nvSpPr>
            <p:spPr bwMode="auto">
              <a:xfrm>
                <a:off x="4535488" y="3294063"/>
                <a:ext cx="7938" cy="23812"/>
              </a:xfrm>
              <a:custGeom>
                <a:avLst/>
                <a:gdLst>
                  <a:gd name="T0" fmla="*/ 0 w 3"/>
                  <a:gd name="T1" fmla="*/ 2 h 10"/>
                  <a:gd name="T2" fmla="*/ 0 w 3"/>
                  <a:gd name="T3" fmla="*/ 8 h 10"/>
                  <a:gd name="T4" fmla="*/ 1 w 3"/>
                  <a:gd name="T5" fmla="*/ 10 h 10"/>
                  <a:gd name="T6" fmla="*/ 3 w 3"/>
                  <a:gd name="T7" fmla="*/ 8 h 10"/>
                  <a:gd name="T8" fmla="*/ 3 w 3"/>
                  <a:gd name="T9" fmla="*/ 2 h 10"/>
                  <a:gd name="T10" fmla="*/ 2 w 3"/>
                  <a:gd name="T11" fmla="*/ 0 h 10"/>
                  <a:gd name="T12" fmla="*/ 0 w 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0" y="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8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46" name="Freeform 496"/>
              <p:cNvSpPr>
                <a:spLocks/>
              </p:cNvSpPr>
              <p:nvPr/>
            </p:nvSpPr>
            <p:spPr bwMode="auto">
              <a:xfrm>
                <a:off x="4516438" y="3292475"/>
                <a:ext cx="14288" cy="20637"/>
              </a:xfrm>
              <a:custGeom>
                <a:avLst/>
                <a:gdLst>
                  <a:gd name="T0" fmla="*/ 3 w 6"/>
                  <a:gd name="T1" fmla="*/ 1 h 9"/>
                  <a:gd name="T2" fmla="*/ 0 w 6"/>
                  <a:gd name="T3" fmla="*/ 7 h 9"/>
                  <a:gd name="T4" fmla="*/ 1 w 6"/>
                  <a:gd name="T5" fmla="*/ 9 h 9"/>
                  <a:gd name="T6" fmla="*/ 3 w 6"/>
                  <a:gd name="T7" fmla="*/ 8 h 9"/>
                  <a:gd name="T8" fmla="*/ 6 w 6"/>
                  <a:gd name="T9" fmla="*/ 3 h 9"/>
                  <a:gd name="T10" fmla="*/ 5 w 6"/>
                  <a:gd name="T11" fmla="*/ 1 h 9"/>
                  <a:gd name="T12" fmla="*/ 3 w 6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3" y="1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1" y="9"/>
                      <a:pt x="2" y="9"/>
                      <a:pt x="3" y="8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4" y="0"/>
                      <a:pt x="3" y="0"/>
                      <a:pt x="3" y="1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47" name="Freeform 497"/>
              <p:cNvSpPr>
                <a:spLocks/>
              </p:cNvSpPr>
              <p:nvPr/>
            </p:nvSpPr>
            <p:spPr bwMode="auto">
              <a:xfrm>
                <a:off x="4498975" y="3284538"/>
                <a:ext cx="20638" cy="17462"/>
              </a:xfrm>
              <a:custGeom>
                <a:avLst/>
                <a:gdLst>
                  <a:gd name="T0" fmla="*/ 6 w 8"/>
                  <a:gd name="T1" fmla="*/ 1 h 7"/>
                  <a:gd name="T2" fmla="*/ 1 w 8"/>
                  <a:gd name="T3" fmla="*/ 4 h 7"/>
                  <a:gd name="T4" fmla="*/ 0 w 8"/>
                  <a:gd name="T5" fmla="*/ 7 h 7"/>
                  <a:gd name="T6" fmla="*/ 3 w 8"/>
                  <a:gd name="T7" fmla="*/ 7 h 7"/>
                  <a:gd name="T8" fmla="*/ 8 w 8"/>
                  <a:gd name="T9" fmla="*/ 3 h 7"/>
                  <a:gd name="T10" fmla="*/ 8 w 8"/>
                  <a:gd name="T11" fmla="*/ 1 h 7"/>
                  <a:gd name="T12" fmla="*/ 6 w 8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2"/>
                      <a:pt x="8" y="1"/>
                    </a:cubicBezTo>
                    <a:cubicBezTo>
                      <a:pt x="7" y="0"/>
                      <a:pt x="6" y="0"/>
                      <a:pt x="6" y="1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48" name="Freeform 498"/>
              <p:cNvSpPr>
                <a:spLocks/>
              </p:cNvSpPr>
              <p:nvPr/>
            </p:nvSpPr>
            <p:spPr bwMode="auto">
              <a:xfrm>
                <a:off x="4489450" y="3273425"/>
                <a:ext cx="22225" cy="11112"/>
              </a:xfrm>
              <a:custGeom>
                <a:avLst/>
                <a:gdLst>
                  <a:gd name="T0" fmla="*/ 7 w 9"/>
                  <a:gd name="T1" fmla="*/ 0 h 5"/>
                  <a:gd name="T2" fmla="*/ 1 w 9"/>
                  <a:gd name="T3" fmla="*/ 2 h 5"/>
                  <a:gd name="T4" fmla="*/ 0 w 9"/>
                  <a:gd name="T5" fmla="*/ 4 h 5"/>
                  <a:gd name="T6" fmla="*/ 2 w 9"/>
                  <a:gd name="T7" fmla="*/ 5 h 5"/>
                  <a:gd name="T8" fmla="*/ 8 w 9"/>
                  <a:gd name="T9" fmla="*/ 4 h 5"/>
                  <a:gd name="T10" fmla="*/ 9 w 9"/>
                  <a:gd name="T11" fmla="*/ 2 h 5"/>
                  <a:gd name="T12" fmla="*/ 7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7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49" name="Freeform 499"/>
              <p:cNvSpPr>
                <a:spLocks/>
              </p:cNvSpPr>
              <p:nvPr/>
            </p:nvSpPr>
            <p:spPr bwMode="auto">
              <a:xfrm>
                <a:off x="4487863" y="3257550"/>
                <a:ext cx="23813" cy="9525"/>
              </a:xfrm>
              <a:custGeom>
                <a:avLst/>
                <a:gdLst>
                  <a:gd name="T0" fmla="*/ 8 w 10"/>
                  <a:gd name="T1" fmla="*/ 1 h 4"/>
                  <a:gd name="T2" fmla="*/ 2 w 10"/>
                  <a:gd name="T3" fmla="*/ 0 h 4"/>
                  <a:gd name="T4" fmla="*/ 0 w 10"/>
                  <a:gd name="T5" fmla="*/ 1 h 4"/>
                  <a:gd name="T6" fmla="*/ 2 w 10"/>
                  <a:gd name="T7" fmla="*/ 3 h 4"/>
                  <a:gd name="T8" fmla="*/ 8 w 10"/>
                  <a:gd name="T9" fmla="*/ 4 h 4"/>
                  <a:gd name="T10" fmla="*/ 10 w 10"/>
                  <a:gd name="T11" fmla="*/ 3 h 4"/>
                  <a:gd name="T12" fmla="*/ 8 w 10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4">
                    <a:moveTo>
                      <a:pt x="8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10" y="3"/>
                    </a:cubicBezTo>
                    <a:cubicBezTo>
                      <a:pt x="10" y="2"/>
                      <a:pt x="9" y="1"/>
                      <a:pt x="8" y="1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50" name="Freeform 500"/>
              <p:cNvSpPr>
                <a:spLocks/>
              </p:cNvSpPr>
              <p:nvPr/>
            </p:nvSpPr>
            <p:spPr bwMode="auto">
              <a:xfrm>
                <a:off x="4494213" y="3238500"/>
                <a:ext cx="22225" cy="17462"/>
              </a:xfrm>
              <a:custGeom>
                <a:avLst/>
                <a:gdLst>
                  <a:gd name="T0" fmla="*/ 8 w 9"/>
                  <a:gd name="T1" fmla="*/ 4 h 7"/>
                  <a:gd name="T2" fmla="*/ 2 w 9"/>
                  <a:gd name="T3" fmla="*/ 0 h 7"/>
                  <a:gd name="T4" fmla="*/ 0 w 9"/>
                  <a:gd name="T5" fmla="*/ 1 h 7"/>
                  <a:gd name="T6" fmla="*/ 1 w 9"/>
                  <a:gd name="T7" fmla="*/ 3 h 7"/>
                  <a:gd name="T8" fmla="*/ 6 w 9"/>
                  <a:gd name="T9" fmla="*/ 6 h 7"/>
                  <a:gd name="T10" fmla="*/ 8 w 9"/>
                  <a:gd name="T11" fmla="*/ 6 h 7"/>
                  <a:gd name="T12" fmla="*/ 8 w 9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7">
                    <a:moveTo>
                      <a:pt x="8" y="4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7" y="7"/>
                      <a:pt x="8" y="6"/>
                    </a:cubicBezTo>
                    <a:cubicBezTo>
                      <a:pt x="9" y="5"/>
                      <a:pt x="8" y="4"/>
                      <a:pt x="8" y="4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51" name="Freeform 501"/>
              <p:cNvSpPr>
                <a:spLocks/>
              </p:cNvSpPr>
              <p:nvPr/>
            </p:nvSpPr>
            <p:spPr bwMode="auto">
              <a:xfrm>
                <a:off x="4506913" y="3224213"/>
                <a:ext cx="17463" cy="22225"/>
              </a:xfrm>
              <a:custGeom>
                <a:avLst/>
                <a:gdLst>
                  <a:gd name="T0" fmla="*/ 7 w 7"/>
                  <a:gd name="T1" fmla="*/ 6 h 9"/>
                  <a:gd name="T2" fmla="*/ 4 w 7"/>
                  <a:gd name="T3" fmla="*/ 1 h 9"/>
                  <a:gd name="T4" fmla="*/ 1 w 7"/>
                  <a:gd name="T5" fmla="*/ 0 h 9"/>
                  <a:gd name="T6" fmla="*/ 1 w 7"/>
                  <a:gd name="T7" fmla="*/ 2 h 9"/>
                  <a:gd name="T8" fmla="*/ 4 w 7"/>
                  <a:gd name="T9" fmla="*/ 8 h 9"/>
                  <a:gd name="T10" fmla="*/ 6 w 7"/>
                  <a:gd name="T11" fmla="*/ 8 h 9"/>
                  <a:gd name="T12" fmla="*/ 7 w 7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5" y="9"/>
                      <a:pt x="6" y="8"/>
                    </a:cubicBezTo>
                    <a:cubicBezTo>
                      <a:pt x="7" y="8"/>
                      <a:pt x="7" y="7"/>
                      <a:pt x="7" y="6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52" name="Freeform 502"/>
              <p:cNvSpPr>
                <a:spLocks/>
              </p:cNvSpPr>
              <p:nvPr/>
            </p:nvSpPr>
            <p:spPr bwMode="auto">
              <a:xfrm>
                <a:off x="4340225" y="3367088"/>
                <a:ext cx="17463" cy="22225"/>
              </a:xfrm>
              <a:custGeom>
                <a:avLst/>
                <a:gdLst>
                  <a:gd name="T0" fmla="*/ 7 w 7"/>
                  <a:gd name="T1" fmla="*/ 7 h 9"/>
                  <a:gd name="T2" fmla="*/ 3 w 7"/>
                  <a:gd name="T3" fmla="*/ 1 h 9"/>
                  <a:gd name="T4" fmla="*/ 1 w 7"/>
                  <a:gd name="T5" fmla="*/ 1 h 9"/>
                  <a:gd name="T6" fmla="*/ 1 w 7"/>
                  <a:gd name="T7" fmla="*/ 3 h 9"/>
                  <a:gd name="T8" fmla="*/ 4 w 7"/>
                  <a:gd name="T9" fmla="*/ 8 h 9"/>
                  <a:gd name="T10" fmla="*/ 6 w 7"/>
                  <a:gd name="T11" fmla="*/ 9 h 9"/>
                  <a:gd name="T12" fmla="*/ 7 w 7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7" y="7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9"/>
                      <a:pt x="5" y="9"/>
                      <a:pt x="6" y="9"/>
                    </a:cubicBezTo>
                    <a:cubicBezTo>
                      <a:pt x="7" y="8"/>
                      <a:pt x="7" y="7"/>
                      <a:pt x="7" y="7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53" name="Freeform 503"/>
              <p:cNvSpPr>
                <a:spLocks/>
              </p:cNvSpPr>
              <p:nvPr/>
            </p:nvSpPr>
            <p:spPr bwMode="auto">
              <a:xfrm>
                <a:off x="4359275" y="3357563"/>
                <a:ext cx="7938" cy="23812"/>
              </a:xfrm>
              <a:custGeom>
                <a:avLst/>
                <a:gdLst>
                  <a:gd name="T0" fmla="*/ 3 w 3"/>
                  <a:gd name="T1" fmla="*/ 8 h 10"/>
                  <a:gd name="T2" fmla="*/ 3 w 3"/>
                  <a:gd name="T3" fmla="*/ 2 h 10"/>
                  <a:gd name="T4" fmla="*/ 1 w 3"/>
                  <a:gd name="T5" fmla="*/ 0 h 10"/>
                  <a:gd name="T6" fmla="*/ 0 w 3"/>
                  <a:gd name="T7" fmla="*/ 2 h 10"/>
                  <a:gd name="T8" fmla="*/ 0 w 3"/>
                  <a:gd name="T9" fmla="*/ 8 h 10"/>
                  <a:gd name="T10" fmla="*/ 2 w 3"/>
                  <a:gd name="T11" fmla="*/ 10 h 10"/>
                  <a:gd name="T12" fmla="*/ 3 w 3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8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9"/>
                      <a:pt x="3" y="9"/>
                      <a:pt x="3" y="8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54" name="Freeform 504"/>
              <p:cNvSpPr>
                <a:spLocks/>
              </p:cNvSpPr>
              <p:nvPr/>
            </p:nvSpPr>
            <p:spPr bwMode="auto">
              <a:xfrm>
                <a:off x="4371975" y="3354388"/>
                <a:ext cx="14288" cy="22225"/>
              </a:xfrm>
              <a:custGeom>
                <a:avLst/>
                <a:gdLst>
                  <a:gd name="T0" fmla="*/ 4 w 6"/>
                  <a:gd name="T1" fmla="*/ 8 h 9"/>
                  <a:gd name="T2" fmla="*/ 6 w 6"/>
                  <a:gd name="T3" fmla="*/ 2 h 9"/>
                  <a:gd name="T4" fmla="*/ 5 w 6"/>
                  <a:gd name="T5" fmla="*/ 0 h 9"/>
                  <a:gd name="T6" fmla="*/ 3 w 6"/>
                  <a:gd name="T7" fmla="*/ 1 h 9"/>
                  <a:gd name="T8" fmla="*/ 1 w 6"/>
                  <a:gd name="T9" fmla="*/ 7 h 9"/>
                  <a:gd name="T10" fmla="*/ 2 w 6"/>
                  <a:gd name="T11" fmla="*/ 9 h 9"/>
                  <a:gd name="T12" fmla="*/ 4 w 6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4" y="8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2" y="9"/>
                      <a:pt x="3" y="9"/>
                      <a:pt x="4" y="8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55" name="Freeform 505"/>
              <p:cNvSpPr>
                <a:spLocks/>
              </p:cNvSpPr>
              <p:nvPr/>
            </p:nvSpPr>
            <p:spPr bwMode="auto">
              <a:xfrm>
                <a:off x="4386263" y="3362325"/>
                <a:ext cx="19050" cy="19050"/>
              </a:xfrm>
              <a:custGeom>
                <a:avLst/>
                <a:gdLst>
                  <a:gd name="T0" fmla="*/ 3 w 8"/>
                  <a:gd name="T1" fmla="*/ 7 h 8"/>
                  <a:gd name="T2" fmla="*/ 7 w 8"/>
                  <a:gd name="T3" fmla="*/ 3 h 8"/>
                  <a:gd name="T4" fmla="*/ 8 w 8"/>
                  <a:gd name="T5" fmla="*/ 1 h 8"/>
                  <a:gd name="T6" fmla="*/ 5 w 8"/>
                  <a:gd name="T7" fmla="*/ 0 h 8"/>
                  <a:gd name="T8" fmla="*/ 1 w 8"/>
                  <a:gd name="T9" fmla="*/ 5 h 8"/>
                  <a:gd name="T10" fmla="*/ 1 w 8"/>
                  <a:gd name="T11" fmla="*/ 7 h 8"/>
                  <a:gd name="T12" fmla="*/ 3 w 8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3" y="7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8"/>
                      <a:pt x="2" y="8"/>
                      <a:pt x="3" y="7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56" name="Freeform 506"/>
              <p:cNvSpPr>
                <a:spLocks/>
              </p:cNvSpPr>
              <p:nvPr/>
            </p:nvSpPr>
            <p:spPr bwMode="auto">
              <a:xfrm>
                <a:off x="4395788" y="3376613"/>
                <a:ext cx="23813" cy="12700"/>
              </a:xfrm>
              <a:custGeom>
                <a:avLst/>
                <a:gdLst>
                  <a:gd name="T0" fmla="*/ 3 w 10"/>
                  <a:gd name="T1" fmla="*/ 5 h 5"/>
                  <a:gd name="T2" fmla="*/ 9 w 10"/>
                  <a:gd name="T3" fmla="*/ 3 h 5"/>
                  <a:gd name="T4" fmla="*/ 10 w 10"/>
                  <a:gd name="T5" fmla="*/ 1 h 5"/>
                  <a:gd name="T6" fmla="*/ 8 w 10"/>
                  <a:gd name="T7" fmla="*/ 0 h 5"/>
                  <a:gd name="T8" fmla="*/ 2 w 10"/>
                  <a:gd name="T9" fmla="*/ 2 h 5"/>
                  <a:gd name="T10" fmla="*/ 1 w 10"/>
                  <a:gd name="T11" fmla="*/ 4 h 5"/>
                  <a:gd name="T12" fmla="*/ 3 w 10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3" y="5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3"/>
                      <a:pt x="1" y="4"/>
                    </a:cubicBezTo>
                    <a:cubicBezTo>
                      <a:pt x="1" y="5"/>
                      <a:pt x="2" y="5"/>
                      <a:pt x="3" y="5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57" name="Freeform 507"/>
              <p:cNvSpPr>
                <a:spLocks/>
              </p:cNvSpPr>
              <p:nvPr/>
            </p:nvSpPr>
            <p:spPr bwMode="auto">
              <a:xfrm>
                <a:off x="4403725" y="3394075"/>
                <a:ext cx="23813" cy="9525"/>
              </a:xfrm>
              <a:custGeom>
                <a:avLst/>
                <a:gdLst>
                  <a:gd name="T0" fmla="*/ 1 w 10"/>
                  <a:gd name="T1" fmla="*/ 3 h 4"/>
                  <a:gd name="T2" fmla="*/ 7 w 10"/>
                  <a:gd name="T3" fmla="*/ 4 h 4"/>
                  <a:gd name="T4" fmla="*/ 9 w 10"/>
                  <a:gd name="T5" fmla="*/ 3 h 4"/>
                  <a:gd name="T6" fmla="*/ 8 w 10"/>
                  <a:gd name="T7" fmla="*/ 1 h 4"/>
                  <a:gd name="T8" fmla="*/ 2 w 10"/>
                  <a:gd name="T9" fmla="*/ 0 h 4"/>
                  <a:gd name="T10" fmla="*/ 0 w 10"/>
                  <a:gd name="T11" fmla="*/ 1 h 4"/>
                  <a:gd name="T12" fmla="*/ 1 w 10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4">
                    <a:moveTo>
                      <a:pt x="1" y="3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8" y="4"/>
                      <a:pt x="9" y="4"/>
                      <a:pt x="9" y="3"/>
                    </a:cubicBezTo>
                    <a:cubicBezTo>
                      <a:pt x="10" y="2"/>
                      <a:pt x="9" y="1"/>
                      <a:pt x="8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58" name="Freeform 508"/>
              <p:cNvSpPr>
                <a:spLocks/>
              </p:cNvSpPr>
              <p:nvPr/>
            </p:nvSpPr>
            <p:spPr bwMode="auto">
              <a:xfrm>
                <a:off x="4403725" y="3405188"/>
                <a:ext cx="19050" cy="19050"/>
              </a:xfrm>
              <a:custGeom>
                <a:avLst/>
                <a:gdLst>
                  <a:gd name="T0" fmla="*/ 1 w 8"/>
                  <a:gd name="T1" fmla="*/ 4 h 8"/>
                  <a:gd name="T2" fmla="*/ 6 w 8"/>
                  <a:gd name="T3" fmla="*/ 7 h 8"/>
                  <a:gd name="T4" fmla="*/ 8 w 8"/>
                  <a:gd name="T5" fmla="*/ 7 h 8"/>
                  <a:gd name="T6" fmla="*/ 8 w 8"/>
                  <a:gd name="T7" fmla="*/ 5 h 8"/>
                  <a:gd name="T8" fmla="*/ 2 w 8"/>
                  <a:gd name="T9" fmla="*/ 1 h 8"/>
                  <a:gd name="T10" fmla="*/ 0 w 8"/>
                  <a:gd name="T11" fmla="*/ 1 h 8"/>
                  <a:gd name="T12" fmla="*/ 1 w 8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1" y="4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7" y="8"/>
                      <a:pt x="8" y="7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59" name="Freeform 509"/>
              <p:cNvSpPr>
                <a:spLocks/>
              </p:cNvSpPr>
              <p:nvPr/>
            </p:nvSpPr>
            <p:spPr bwMode="auto">
              <a:xfrm>
                <a:off x="4395788" y="3419475"/>
                <a:ext cx="17463" cy="22225"/>
              </a:xfrm>
              <a:custGeom>
                <a:avLst/>
                <a:gdLst>
                  <a:gd name="T0" fmla="*/ 0 w 7"/>
                  <a:gd name="T1" fmla="*/ 2 h 9"/>
                  <a:gd name="T2" fmla="*/ 3 w 7"/>
                  <a:gd name="T3" fmla="*/ 8 h 9"/>
                  <a:gd name="T4" fmla="*/ 6 w 7"/>
                  <a:gd name="T5" fmla="*/ 8 h 9"/>
                  <a:gd name="T6" fmla="*/ 6 w 7"/>
                  <a:gd name="T7" fmla="*/ 6 h 9"/>
                  <a:gd name="T8" fmla="*/ 3 w 7"/>
                  <a:gd name="T9" fmla="*/ 1 h 9"/>
                  <a:gd name="T10" fmla="*/ 1 w 7"/>
                  <a:gd name="T11" fmla="*/ 0 h 9"/>
                  <a:gd name="T12" fmla="*/ 0 w 7"/>
                  <a:gd name="T13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0" y="2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5" y="9"/>
                      <a:pt x="6" y="8"/>
                    </a:cubicBezTo>
                    <a:cubicBezTo>
                      <a:pt x="6" y="8"/>
                      <a:pt x="7" y="7"/>
                      <a:pt x="6" y="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60" name="Freeform 510"/>
              <p:cNvSpPr>
                <a:spLocks/>
              </p:cNvSpPr>
              <p:nvPr/>
            </p:nvSpPr>
            <p:spPr bwMode="auto">
              <a:xfrm>
                <a:off x="4386263" y="3427413"/>
                <a:ext cx="7938" cy="23812"/>
              </a:xfrm>
              <a:custGeom>
                <a:avLst/>
                <a:gdLst>
                  <a:gd name="T0" fmla="*/ 0 w 3"/>
                  <a:gd name="T1" fmla="*/ 2 h 10"/>
                  <a:gd name="T2" fmla="*/ 0 w 3"/>
                  <a:gd name="T3" fmla="*/ 8 h 10"/>
                  <a:gd name="T4" fmla="*/ 2 w 3"/>
                  <a:gd name="T5" fmla="*/ 10 h 10"/>
                  <a:gd name="T6" fmla="*/ 3 w 3"/>
                  <a:gd name="T7" fmla="*/ 8 h 10"/>
                  <a:gd name="T8" fmla="*/ 3 w 3"/>
                  <a:gd name="T9" fmla="*/ 2 h 10"/>
                  <a:gd name="T10" fmla="*/ 1 w 3"/>
                  <a:gd name="T11" fmla="*/ 0 h 10"/>
                  <a:gd name="T12" fmla="*/ 0 w 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0" y="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2" y="10"/>
                      <a:pt x="3" y="9"/>
                      <a:pt x="3" y="8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61" name="Freeform 511"/>
              <p:cNvSpPr>
                <a:spLocks/>
              </p:cNvSpPr>
              <p:nvPr/>
            </p:nvSpPr>
            <p:spPr bwMode="auto">
              <a:xfrm>
                <a:off x="4364038" y="3429000"/>
                <a:ext cx="17463" cy="22225"/>
              </a:xfrm>
              <a:custGeom>
                <a:avLst/>
                <a:gdLst>
                  <a:gd name="T0" fmla="*/ 3 w 7"/>
                  <a:gd name="T1" fmla="*/ 1 h 9"/>
                  <a:gd name="T2" fmla="*/ 1 w 7"/>
                  <a:gd name="T3" fmla="*/ 7 h 9"/>
                  <a:gd name="T4" fmla="*/ 1 w 7"/>
                  <a:gd name="T5" fmla="*/ 9 h 9"/>
                  <a:gd name="T6" fmla="*/ 4 w 7"/>
                  <a:gd name="T7" fmla="*/ 8 h 9"/>
                  <a:gd name="T8" fmla="*/ 6 w 7"/>
                  <a:gd name="T9" fmla="*/ 3 h 9"/>
                  <a:gd name="T10" fmla="*/ 5 w 7"/>
                  <a:gd name="T11" fmla="*/ 0 h 9"/>
                  <a:gd name="T12" fmla="*/ 3 w 7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3" y="1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" y="9"/>
                      <a:pt x="3" y="9"/>
                      <a:pt x="4" y="8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2"/>
                      <a:pt x="6" y="1"/>
                      <a:pt x="5" y="0"/>
                    </a:cubicBezTo>
                    <a:cubicBezTo>
                      <a:pt x="5" y="0"/>
                      <a:pt x="4" y="0"/>
                      <a:pt x="3" y="1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62" name="Freeform 512"/>
              <p:cNvSpPr>
                <a:spLocks/>
              </p:cNvSpPr>
              <p:nvPr/>
            </p:nvSpPr>
            <p:spPr bwMode="auto">
              <a:xfrm>
                <a:off x="4348163" y="3427413"/>
                <a:ext cx="19050" cy="15875"/>
              </a:xfrm>
              <a:custGeom>
                <a:avLst/>
                <a:gdLst>
                  <a:gd name="T0" fmla="*/ 5 w 8"/>
                  <a:gd name="T1" fmla="*/ 0 h 7"/>
                  <a:gd name="T2" fmla="*/ 0 w 8"/>
                  <a:gd name="T3" fmla="*/ 4 h 7"/>
                  <a:gd name="T4" fmla="*/ 0 w 8"/>
                  <a:gd name="T5" fmla="*/ 6 h 7"/>
                  <a:gd name="T6" fmla="*/ 2 w 8"/>
                  <a:gd name="T7" fmla="*/ 7 h 7"/>
                  <a:gd name="T8" fmla="*/ 7 w 8"/>
                  <a:gd name="T9" fmla="*/ 3 h 7"/>
                  <a:gd name="T10" fmla="*/ 7 w 8"/>
                  <a:gd name="T11" fmla="*/ 0 h 7"/>
                  <a:gd name="T12" fmla="*/ 5 w 8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1"/>
                      <a:pt x="7" y="0"/>
                    </a:cubicBezTo>
                    <a:cubicBezTo>
                      <a:pt x="7" y="0"/>
                      <a:pt x="6" y="0"/>
                      <a:pt x="5" y="0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63" name="Freeform 513"/>
              <p:cNvSpPr>
                <a:spLocks/>
              </p:cNvSpPr>
              <p:nvPr/>
            </p:nvSpPr>
            <p:spPr bwMode="auto">
              <a:xfrm>
                <a:off x="4333875" y="3417888"/>
                <a:ext cx="23813" cy="11112"/>
              </a:xfrm>
              <a:custGeom>
                <a:avLst/>
                <a:gdLst>
                  <a:gd name="T0" fmla="*/ 8 w 10"/>
                  <a:gd name="T1" fmla="*/ 0 h 5"/>
                  <a:gd name="T2" fmla="*/ 1 w 10"/>
                  <a:gd name="T3" fmla="*/ 2 h 5"/>
                  <a:gd name="T4" fmla="*/ 0 w 10"/>
                  <a:gd name="T5" fmla="*/ 3 h 5"/>
                  <a:gd name="T6" fmla="*/ 2 w 10"/>
                  <a:gd name="T7" fmla="*/ 5 h 5"/>
                  <a:gd name="T8" fmla="*/ 8 w 10"/>
                  <a:gd name="T9" fmla="*/ 3 h 5"/>
                  <a:gd name="T10" fmla="*/ 10 w 10"/>
                  <a:gd name="T11" fmla="*/ 1 h 5"/>
                  <a:gd name="T12" fmla="*/ 8 w 1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8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10" y="2"/>
                      <a:pt x="10" y="1"/>
                    </a:cubicBezTo>
                    <a:cubicBezTo>
                      <a:pt x="9" y="0"/>
                      <a:pt x="8" y="0"/>
                      <a:pt x="8" y="0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64" name="Freeform 514"/>
              <p:cNvSpPr>
                <a:spLocks/>
              </p:cNvSpPr>
              <p:nvPr/>
            </p:nvSpPr>
            <p:spPr bwMode="auto">
              <a:xfrm>
                <a:off x="4329113" y="3400425"/>
                <a:ext cx="23813" cy="12700"/>
              </a:xfrm>
              <a:custGeom>
                <a:avLst/>
                <a:gdLst>
                  <a:gd name="T0" fmla="*/ 8 w 10"/>
                  <a:gd name="T1" fmla="*/ 2 h 5"/>
                  <a:gd name="T2" fmla="*/ 2 w 10"/>
                  <a:gd name="T3" fmla="*/ 0 h 5"/>
                  <a:gd name="T4" fmla="*/ 0 w 10"/>
                  <a:gd name="T5" fmla="*/ 2 h 5"/>
                  <a:gd name="T6" fmla="*/ 1 w 10"/>
                  <a:gd name="T7" fmla="*/ 4 h 5"/>
                  <a:gd name="T8" fmla="*/ 7 w 10"/>
                  <a:gd name="T9" fmla="*/ 5 h 5"/>
                  <a:gd name="T10" fmla="*/ 9 w 10"/>
                  <a:gd name="T11" fmla="*/ 4 h 5"/>
                  <a:gd name="T12" fmla="*/ 8 w 10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8" y="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9" y="5"/>
                      <a:pt x="9" y="4"/>
                    </a:cubicBezTo>
                    <a:cubicBezTo>
                      <a:pt x="10" y="3"/>
                      <a:pt x="9" y="2"/>
                      <a:pt x="8" y="2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65" name="Freeform 515"/>
              <p:cNvSpPr>
                <a:spLocks/>
              </p:cNvSpPr>
              <p:nvPr/>
            </p:nvSpPr>
            <p:spPr bwMode="auto">
              <a:xfrm>
                <a:off x="4330700" y="3381375"/>
                <a:ext cx="22225" cy="17462"/>
              </a:xfrm>
              <a:custGeom>
                <a:avLst/>
                <a:gdLst>
                  <a:gd name="T0" fmla="*/ 8 w 9"/>
                  <a:gd name="T1" fmla="*/ 4 h 7"/>
                  <a:gd name="T2" fmla="*/ 3 w 9"/>
                  <a:gd name="T3" fmla="*/ 0 h 7"/>
                  <a:gd name="T4" fmla="*/ 1 w 9"/>
                  <a:gd name="T5" fmla="*/ 1 h 7"/>
                  <a:gd name="T6" fmla="*/ 1 w 9"/>
                  <a:gd name="T7" fmla="*/ 3 h 7"/>
                  <a:gd name="T8" fmla="*/ 6 w 9"/>
                  <a:gd name="T9" fmla="*/ 7 h 7"/>
                  <a:gd name="T10" fmla="*/ 8 w 9"/>
                  <a:gd name="T11" fmla="*/ 7 h 7"/>
                  <a:gd name="T12" fmla="*/ 8 w 9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7">
                    <a:moveTo>
                      <a:pt x="8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7"/>
                    </a:cubicBezTo>
                    <a:cubicBezTo>
                      <a:pt x="9" y="6"/>
                      <a:pt x="9" y="5"/>
                      <a:pt x="8" y="4"/>
                    </a:cubicBezTo>
                  </a:path>
                </a:pathLst>
              </a:custGeom>
              <a:solidFill>
                <a:srgbClr val="99C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17230" name="Picture 84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1" y="2481141"/>
              <a:ext cx="2353095" cy="17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206" name="Group 17205"/>
          <p:cNvGrpSpPr/>
          <p:nvPr/>
        </p:nvGrpSpPr>
        <p:grpSpPr>
          <a:xfrm>
            <a:off x="3234478" y="2878403"/>
            <a:ext cx="5366420" cy="427037"/>
            <a:chOff x="3234478" y="2878403"/>
            <a:chExt cx="5366420" cy="427037"/>
          </a:xfrm>
        </p:grpSpPr>
        <p:grpSp>
          <p:nvGrpSpPr>
            <p:cNvPr id="16917" name="Group 16916"/>
            <p:cNvGrpSpPr/>
            <p:nvPr/>
          </p:nvGrpSpPr>
          <p:grpSpPr>
            <a:xfrm>
              <a:off x="3234478" y="2878403"/>
              <a:ext cx="427038" cy="427037"/>
              <a:chOff x="4210050" y="3590925"/>
              <a:chExt cx="427038" cy="427037"/>
            </a:xfrm>
          </p:grpSpPr>
          <p:sp>
            <p:nvSpPr>
              <p:cNvPr id="16866" name="Oval 516"/>
              <p:cNvSpPr>
                <a:spLocks noChangeArrowheads="1"/>
              </p:cNvSpPr>
              <p:nvPr/>
            </p:nvSpPr>
            <p:spPr bwMode="auto">
              <a:xfrm>
                <a:off x="4210050" y="3590925"/>
                <a:ext cx="427038" cy="427037"/>
              </a:xfrm>
              <a:prstGeom prst="ellipse">
                <a:avLst/>
              </a:pr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67" name="Freeform 517"/>
              <p:cNvSpPr>
                <a:spLocks/>
              </p:cNvSpPr>
              <p:nvPr/>
            </p:nvSpPr>
            <p:spPr bwMode="auto">
              <a:xfrm>
                <a:off x="4391025" y="3743325"/>
                <a:ext cx="125413" cy="195262"/>
              </a:xfrm>
              <a:custGeom>
                <a:avLst/>
                <a:gdLst>
                  <a:gd name="T0" fmla="*/ 0 w 79"/>
                  <a:gd name="T1" fmla="*/ 9 h 123"/>
                  <a:gd name="T2" fmla="*/ 43 w 79"/>
                  <a:gd name="T3" fmla="*/ 123 h 123"/>
                  <a:gd name="T4" fmla="*/ 79 w 79"/>
                  <a:gd name="T5" fmla="*/ 108 h 123"/>
                  <a:gd name="T6" fmla="*/ 21 w 79"/>
                  <a:gd name="T7" fmla="*/ 0 h 123"/>
                  <a:gd name="T8" fmla="*/ 0 w 79"/>
                  <a:gd name="T9" fmla="*/ 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23">
                    <a:moveTo>
                      <a:pt x="0" y="9"/>
                    </a:moveTo>
                    <a:lnTo>
                      <a:pt x="43" y="123"/>
                    </a:lnTo>
                    <a:lnTo>
                      <a:pt x="79" y="108"/>
                    </a:lnTo>
                    <a:lnTo>
                      <a:pt x="21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5941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68" name="Freeform 518"/>
              <p:cNvSpPr>
                <a:spLocks/>
              </p:cNvSpPr>
              <p:nvPr/>
            </p:nvSpPr>
            <p:spPr bwMode="auto">
              <a:xfrm>
                <a:off x="4386263" y="3738563"/>
                <a:ext cx="133350" cy="204787"/>
              </a:xfrm>
              <a:custGeom>
                <a:avLst/>
                <a:gdLst>
                  <a:gd name="T0" fmla="*/ 2 w 55"/>
                  <a:gd name="T1" fmla="*/ 8 h 85"/>
                  <a:gd name="T2" fmla="*/ 1 w 55"/>
                  <a:gd name="T3" fmla="*/ 9 h 85"/>
                  <a:gd name="T4" fmla="*/ 28 w 55"/>
                  <a:gd name="T5" fmla="*/ 84 h 85"/>
                  <a:gd name="T6" fmla="*/ 29 w 55"/>
                  <a:gd name="T7" fmla="*/ 85 h 85"/>
                  <a:gd name="T8" fmla="*/ 30 w 55"/>
                  <a:gd name="T9" fmla="*/ 85 h 85"/>
                  <a:gd name="T10" fmla="*/ 54 w 55"/>
                  <a:gd name="T11" fmla="*/ 75 h 85"/>
                  <a:gd name="T12" fmla="*/ 55 w 55"/>
                  <a:gd name="T13" fmla="*/ 74 h 85"/>
                  <a:gd name="T14" fmla="*/ 55 w 55"/>
                  <a:gd name="T15" fmla="*/ 72 h 85"/>
                  <a:gd name="T16" fmla="*/ 18 w 55"/>
                  <a:gd name="T17" fmla="*/ 1 h 85"/>
                  <a:gd name="T18" fmla="*/ 15 w 55"/>
                  <a:gd name="T19" fmla="*/ 1 h 85"/>
                  <a:gd name="T20" fmla="*/ 2 w 55"/>
                  <a:gd name="T21" fmla="*/ 6 h 85"/>
                  <a:gd name="T22" fmla="*/ 1 w 55"/>
                  <a:gd name="T23" fmla="*/ 9 h 85"/>
                  <a:gd name="T24" fmla="*/ 2 w 55"/>
                  <a:gd name="T25" fmla="*/ 8 h 85"/>
                  <a:gd name="T26" fmla="*/ 3 w 55"/>
                  <a:gd name="T27" fmla="*/ 10 h 85"/>
                  <a:gd name="T28" fmla="*/ 15 w 55"/>
                  <a:gd name="T29" fmla="*/ 5 h 85"/>
                  <a:gd name="T30" fmla="*/ 51 w 55"/>
                  <a:gd name="T31" fmla="*/ 72 h 85"/>
                  <a:gd name="T32" fmla="*/ 31 w 55"/>
                  <a:gd name="T33" fmla="*/ 81 h 85"/>
                  <a:gd name="T34" fmla="*/ 4 w 55"/>
                  <a:gd name="T35" fmla="*/ 7 h 85"/>
                  <a:gd name="T36" fmla="*/ 2 w 55"/>
                  <a:gd name="T37" fmla="*/ 8 h 85"/>
                  <a:gd name="T38" fmla="*/ 3 w 55"/>
                  <a:gd name="T39" fmla="*/ 10 h 85"/>
                  <a:gd name="T40" fmla="*/ 2 w 55"/>
                  <a:gd name="T41" fmla="*/ 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5" h="85">
                    <a:moveTo>
                      <a:pt x="2" y="8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5"/>
                      <a:pt x="29" y="85"/>
                    </a:cubicBezTo>
                    <a:cubicBezTo>
                      <a:pt x="29" y="85"/>
                      <a:pt x="30" y="85"/>
                      <a:pt x="30" y="85"/>
                    </a:cubicBezTo>
                    <a:cubicBezTo>
                      <a:pt x="54" y="75"/>
                      <a:pt x="54" y="75"/>
                      <a:pt x="54" y="75"/>
                    </a:cubicBezTo>
                    <a:cubicBezTo>
                      <a:pt x="55" y="75"/>
                      <a:pt x="55" y="74"/>
                      <a:pt x="55" y="74"/>
                    </a:cubicBezTo>
                    <a:cubicBezTo>
                      <a:pt x="55" y="73"/>
                      <a:pt x="55" y="73"/>
                      <a:pt x="55" y="7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0"/>
                      <a:pt x="16" y="0"/>
                      <a:pt x="15" y="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0" y="8"/>
                      <a:pt x="1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10"/>
                      <a:pt x="3" y="10"/>
                      <a:pt x="3" y="10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51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69" name="Freeform 519"/>
              <p:cNvSpPr>
                <a:spLocks/>
              </p:cNvSpPr>
              <p:nvPr/>
            </p:nvSpPr>
            <p:spPr bwMode="auto">
              <a:xfrm>
                <a:off x="4297363" y="3665538"/>
                <a:ext cx="204788" cy="115887"/>
              </a:xfrm>
              <a:custGeom>
                <a:avLst/>
                <a:gdLst>
                  <a:gd name="T0" fmla="*/ 52 w 85"/>
                  <a:gd name="T1" fmla="*/ 30 h 48"/>
                  <a:gd name="T2" fmla="*/ 51 w 85"/>
                  <a:gd name="T3" fmla="*/ 28 h 48"/>
                  <a:gd name="T4" fmla="*/ 62 w 85"/>
                  <a:gd name="T5" fmla="*/ 21 h 48"/>
                  <a:gd name="T6" fmla="*/ 77 w 85"/>
                  <a:gd name="T7" fmla="*/ 22 h 48"/>
                  <a:gd name="T8" fmla="*/ 85 w 85"/>
                  <a:gd name="T9" fmla="*/ 26 h 48"/>
                  <a:gd name="T10" fmla="*/ 78 w 85"/>
                  <a:gd name="T11" fmla="*/ 12 h 48"/>
                  <a:gd name="T12" fmla="*/ 57 w 85"/>
                  <a:gd name="T13" fmla="*/ 2 h 48"/>
                  <a:gd name="T14" fmla="*/ 29 w 85"/>
                  <a:gd name="T15" fmla="*/ 14 h 48"/>
                  <a:gd name="T16" fmla="*/ 30 w 85"/>
                  <a:gd name="T17" fmla="*/ 18 h 48"/>
                  <a:gd name="T18" fmla="*/ 15 w 85"/>
                  <a:gd name="T19" fmla="*/ 20 h 48"/>
                  <a:gd name="T20" fmla="*/ 0 w 85"/>
                  <a:gd name="T21" fmla="*/ 26 h 48"/>
                  <a:gd name="T22" fmla="*/ 9 w 85"/>
                  <a:gd name="T23" fmla="*/ 48 h 48"/>
                  <a:gd name="T24" fmla="*/ 25 w 85"/>
                  <a:gd name="T25" fmla="*/ 41 h 48"/>
                  <a:gd name="T26" fmla="*/ 30 w 85"/>
                  <a:gd name="T27" fmla="*/ 34 h 48"/>
                  <a:gd name="T28" fmla="*/ 38 w 85"/>
                  <a:gd name="T29" fmla="*/ 34 h 48"/>
                  <a:gd name="T30" fmla="*/ 39 w 85"/>
                  <a:gd name="T31" fmla="*/ 36 h 48"/>
                  <a:gd name="T32" fmla="*/ 52 w 85"/>
                  <a:gd name="T33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48">
                    <a:moveTo>
                      <a:pt x="52" y="30"/>
                    </a:move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4" y="25"/>
                      <a:pt x="62" y="21"/>
                    </a:cubicBezTo>
                    <a:cubicBezTo>
                      <a:pt x="70" y="18"/>
                      <a:pt x="75" y="20"/>
                      <a:pt x="77" y="22"/>
                    </a:cubicBezTo>
                    <a:cubicBezTo>
                      <a:pt x="79" y="23"/>
                      <a:pt x="85" y="26"/>
                      <a:pt x="85" y="26"/>
                    </a:cubicBezTo>
                    <a:cubicBezTo>
                      <a:pt x="85" y="26"/>
                      <a:pt x="82" y="16"/>
                      <a:pt x="78" y="12"/>
                    </a:cubicBezTo>
                    <a:cubicBezTo>
                      <a:pt x="74" y="7"/>
                      <a:pt x="66" y="0"/>
                      <a:pt x="57" y="2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20" y="27"/>
                      <a:pt x="15" y="2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36"/>
                      <a:pt x="30" y="34"/>
                    </a:cubicBezTo>
                    <a:cubicBezTo>
                      <a:pt x="35" y="32"/>
                      <a:pt x="38" y="34"/>
                      <a:pt x="38" y="34"/>
                    </a:cubicBezTo>
                    <a:cubicBezTo>
                      <a:pt x="39" y="36"/>
                      <a:pt x="39" y="36"/>
                      <a:pt x="39" y="36"/>
                    </a:cubicBezTo>
                    <a:lnTo>
                      <a:pt x="52" y="30"/>
                    </a:lnTo>
                    <a:close/>
                  </a:path>
                </a:pathLst>
              </a:custGeom>
              <a:solidFill>
                <a:srgbClr val="A9AF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70" name="Freeform 520"/>
              <p:cNvSpPr>
                <a:spLocks/>
              </p:cNvSpPr>
              <p:nvPr/>
            </p:nvSpPr>
            <p:spPr bwMode="auto">
              <a:xfrm>
                <a:off x="4292600" y="3665538"/>
                <a:ext cx="214313" cy="120650"/>
              </a:xfrm>
              <a:custGeom>
                <a:avLst/>
                <a:gdLst>
                  <a:gd name="T0" fmla="*/ 56 w 89"/>
                  <a:gd name="T1" fmla="*/ 30 h 50"/>
                  <a:gd name="T2" fmla="*/ 53 w 89"/>
                  <a:gd name="T3" fmla="*/ 28 h 50"/>
                  <a:gd name="T4" fmla="*/ 65 w 89"/>
                  <a:gd name="T5" fmla="*/ 23 h 50"/>
                  <a:gd name="T6" fmla="*/ 78 w 89"/>
                  <a:gd name="T7" fmla="*/ 23 h 50"/>
                  <a:gd name="T8" fmla="*/ 87 w 89"/>
                  <a:gd name="T9" fmla="*/ 27 h 50"/>
                  <a:gd name="T10" fmla="*/ 89 w 89"/>
                  <a:gd name="T11" fmla="*/ 25 h 50"/>
                  <a:gd name="T12" fmla="*/ 82 w 89"/>
                  <a:gd name="T13" fmla="*/ 10 h 50"/>
                  <a:gd name="T14" fmla="*/ 62 w 89"/>
                  <a:gd name="T15" fmla="*/ 0 h 50"/>
                  <a:gd name="T16" fmla="*/ 58 w 89"/>
                  <a:gd name="T17" fmla="*/ 0 h 50"/>
                  <a:gd name="T18" fmla="*/ 29 w 89"/>
                  <a:gd name="T19" fmla="*/ 14 h 50"/>
                  <a:gd name="T20" fmla="*/ 31 w 89"/>
                  <a:gd name="T21" fmla="*/ 18 h 50"/>
                  <a:gd name="T22" fmla="*/ 31 w 89"/>
                  <a:gd name="T23" fmla="*/ 16 h 50"/>
                  <a:gd name="T24" fmla="*/ 28 w 89"/>
                  <a:gd name="T25" fmla="*/ 19 h 50"/>
                  <a:gd name="T26" fmla="*/ 18 w 89"/>
                  <a:gd name="T27" fmla="*/ 19 h 50"/>
                  <a:gd name="T28" fmla="*/ 1 w 89"/>
                  <a:gd name="T29" fmla="*/ 25 h 50"/>
                  <a:gd name="T30" fmla="*/ 9 w 89"/>
                  <a:gd name="T31" fmla="*/ 48 h 50"/>
                  <a:gd name="T32" fmla="*/ 12 w 89"/>
                  <a:gd name="T33" fmla="*/ 49 h 50"/>
                  <a:gd name="T34" fmla="*/ 29 w 89"/>
                  <a:gd name="T35" fmla="*/ 41 h 50"/>
                  <a:gd name="T36" fmla="*/ 29 w 89"/>
                  <a:gd name="T37" fmla="*/ 39 h 50"/>
                  <a:gd name="T38" fmla="*/ 36 w 89"/>
                  <a:gd name="T39" fmla="*/ 35 h 50"/>
                  <a:gd name="T40" fmla="*/ 39 w 89"/>
                  <a:gd name="T41" fmla="*/ 36 h 50"/>
                  <a:gd name="T42" fmla="*/ 39 w 89"/>
                  <a:gd name="T43" fmla="*/ 36 h 50"/>
                  <a:gd name="T44" fmla="*/ 39 w 89"/>
                  <a:gd name="T45" fmla="*/ 36 h 50"/>
                  <a:gd name="T46" fmla="*/ 40 w 89"/>
                  <a:gd name="T47" fmla="*/ 35 h 50"/>
                  <a:gd name="T48" fmla="*/ 40 w 89"/>
                  <a:gd name="T49" fmla="*/ 34 h 50"/>
                  <a:gd name="T50" fmla="*/ 39 w 89"/>
                  <a:gd name="T51" fmla="*/ 37 h 50"/>
                  <a:gd name="T52" fmla="*/ 42 w 89"/>
                  <a:gd name="T53" fmla="*/ 38 h 50"/>
                  <a:gd name="T54" fmla="*/ 56 w 89"/>
                  <a:gd name="T55" fmla="*/ 30 h 50"/>
                  <a:gd name="T56" fmla="*/ 53 w 89"/>
                  <a:gd name="T57" fmla="*/ 29 h 50"/>
                  <a:gd name="T58" fmla="*/ 42 w 89"/>
                  <a:gd name="T59" fmla="*/ 33 h 50"/>
                  <a:gd name="T60" fmla="*/ 36 w 89"/>
                  <a:gd name="T61" fmla="*/ 31 h 50"/>
                  <a:gd name="T62" fmla="*/ 26 w 89"/>
                  <a:gd name="T63" fmla="*/ 37 h 50"/>
                  <a:gd name="T64" fmla="*/ 27 w 89"/>
                  <a:gd name="T65" fmla="*/ 41 h 50"/>
                  <a:gd name="T66" fmla="*/ 12 w 89"/>
                  <a:gd name="T67" fmla="*/ 45 h 50"/>
                  <a:gd name="T68" fmla="*/ 17 w 89"/>
                  <a:gd name="T69" fmla="*/ 22 h 50"/>
                  <a:gd name="T70" fmla="*/ 15 w 89"/>
                  <a:gd name="T71" fmla="*/ 21 h 50"/>
                  <a:gd name="T72" fmla="*/ 30 w 89"/>
                  <a:gd name="T73" fmla="*/ 22 h 50"/>
                  <a:gd name="T74" fmla="*/ 34 w 89"/>
                  <a:gd name="T75" fmla="*/ 17 h 50"/>
                  <a:gd name="T76" fmla="*/ 60 w 89"/>
                  <a:gd name="T77" fmla="*/ 4 h 50"/>
                  <a:gd name="T78" fmla="*/ 60 w 89"/>
                  <a:gd name="T79" fmla="*/ 4 h 50"/>
                  <a:gd name="T80" fmla="*/ 72 w 89"/>
                  <a:gd name="T81" fmla="*/ 7 h 50"/>
                  <a:gd name="T82" fmla="*/ 84 w 89"/>
                  <a:gd name="T83" fmla="*/ 21 h 50"/>
                  <a:gd name="T84" fmla="*/ 86 w 89"/>
                  <a:gd name="T85" fmla="*/ 26 h 50"/>
                  <a:gd name="T86" fmla="*/ 87 w 89"/>
                  <a:gd name="T87" fmla="*/ 26 h 50"/>
                  <a:gd name="T88" fmla="*/ 87 w 89"/>
                  <a:gd name="T89" fmla="*/ 23 h 50"/>
                  <a:gd name="T90" fmla="*/ 80 w 89"/>
                  <a:gd name="T91" fmla="*/ 20 h 50"/>
                  <a:gd name="T92" fmla="*/ 63 w 89"/>
                  <a:gd name="T93" fmla="*/ 19 h 50"/>
                  <a:gd name="T94" fmla="*/ 51 w 89"/>
                  <a:gd name="T95" fmla="*/ 29 h 50"/>
                  <a:gd name="T96" fmla="*/ 54 w 89"/>
                  <a:gd name="T97" fmla="*/ 30 h 50"/>
                  <a:gd name="T98" fmla="*/ 54 w 89"/>
                  <a:gd name="T9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50">
                    <a:moveTo>
                      <a:pt x="54" y="30"/>
                    </a:moveTo>
                    <a:cubicBezTo>
                      <a:pt x="56" y="30"/>
                      <a:pt x="56" y="30"/>
                      <a:pt x="56" y="30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29"/>
                      <a:pt x="58" y="26"/>
                      <a:pt x="65" y="23"/>
                    </a:cubicBezTo>
                    <a:cubicBezTo>
                      <a:pt x="68" y="22"/>
                      <a:pt x="70" y="21"/>
                      <a:pt x="72" y="21"/>
                    </a:cubicBezTo>
                    <a:cubicBezTo>
                      <a:pt x="75" y="21"/>
                      <a:pt x="77" y="22"/>
                      <a:pt x="78" y="23"/>
                    </a:cubicBezTo>
                    <a:cubicBezTo>
                      <a:pt x="78" y="24"/>
                      <a:pt x="79" y="24"/>
                      <a:pt x="80" y="25"/>
                    </a:cubicBezTo>
                    <a:cubicBezTo>
                      <a:pt x="83" y="26"/>
                      <a:pt x="87" y="27"/>
                      <a:pt x="87" y="27"/>
                    </a:cubicBezTo>
                    <a:cubicBezTo>
                      <a:pt x="87" y="28"/>
                      <a:pt x="88" y="27"/>
                      <a:pt x="89" y="27"/>
                    </a:cubicBezTo>
                    <a:cubicBezTo>
                      <a:pt x="89" y="26"/>
                      <a:pt x="89" y="26"/>
                      <a:pt x="89" y="25"/>
                    </a:cubicBezTo>
                    <a:cubicBezTo>
                      <a:pt x="89" y="25"/>
                      <a:pt x="88" y="23"/>
                      <a:pt x="87" y="20"/>
                    </a:cubicBezTo>
                    <a:cubicBezTo>
                      <a:pt x="86" y="17"/>
                      <a:pt x="84" y="13"/>
                      <a:pt x="82" y="10"/>
                    </a:cubicBezTo>
                    <a:cubicBezTo>
                      <a:pt x="80" y="8"/>
                      <a:pt x="77" y="6"/>
                      <a:pt x="74" y="4"/>
                    </a:cubicBezTo>
                    <a:cubicBezTo>
                      <a:pt x="70" y="2"/>
                      <a:pt x="67" y="0"/>
                      <a:pt x="62" y="0"/>
                    </a:cubicBezTo>
                    <a:cubicBezTo>
                      <a:pt x="61" y="0"/>
                      <a:pt x="60" y="0"/>
                      <a:pt x="59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29" y="13"/>
                      <a:pt x="29" y="14"/>
                    </a:cubicBezTo>
                    <a:cubicBezTo>
                      <a:pt x="29" y="14"/>
                      <a:pt x="29" y="15"/>
                      <a:pt x="29" y="15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29" y="18"/>
                      <a:pt x="28" y="19"/>
                    </a:cubicBezTo>
                    <a:cubicBezTo>
                      <a:pt x="26" y="20"/>
                      <a:pt x="24" y="21"/>
                      <a:pt x="22" y="21"/>
                    </a:cubicBezTo>
                    <a:cubicBezTo>
                      <a:pt x="21" y="21"/>
                      <a:pt x="19" y="20"/>
                      <a:pt x="18" y="19"/>
                    </a:cubicBezTo>
                    <a:cubicBezTo>
                      <a:pt x="18" y="18"/>
                      <a:pt x="17" y="18"/>
                      <a:pt x="16" y="18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49"/>
                      <a:pt x="10" y="49"/>
                      <a:pt x="10" y="49"/>
                    </a:cubicBezTo>
                    <a:cubicBezTo>
                      <a:pt x="11" y="50"/>
                      <a:pt x="11" y="50"/>
                      <a:pt x="12" y="49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8" y="42"/>
                      <a:pt x="28" y="42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0"/>
                      <a:pt x="29" y="39"/>
                    </a:cubicBezTo>
                    <a:cubicBezTo>
                      <a:pt x="30" y="38"/>
                      <a:pt x="31" y="36"/>
                      <a:pt x="33" y="36"/>
                    </a:cubicBezTo>
                    <a:cubicBezTo>
                      <a:pt x="34" y="35"/>
                      <a:pt x="35" y="35"/>
                      <a:pt x="36" y="35"/>
                    </a:cubicBezTo>
                    <a:cubicBezTo>
                      <a:pt x="37" y="35"/>
                      <a:pt x="38" y="35"/>
                      <a:pt x="38" y="35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1" y="38"/>
                      <a:pt x="41" y="38"/>
                      <a:pt x="42" y="38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6" y="32"/>
                      <a:pt x="56" y="31"/>
                      <a:pt x="56" y="30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33"/>
                      <a:pt x="39" y="31"/>
                      <a:pt x="36" y="31"/>
                    </a:cubicBezTo>
                    <a:cubicBezTo>
                      <a:pt x="35" y="31"/>
                      <a:pt x="33" y="31"/>
                      <a:pt x="31" y="32"/>
                    </a:cubicBezTo>
                    <a:cubicBezTo>
                      <a:pt x="28" y="33"/>
                      <a:pt x="27" y="36"/>
                      <a:pt x="26" y="37"/>
                    </a:cubicBezTo>
                    <a:cubicBezTo>
                      <a:pt x="25" y="39"/>
                      <a:pt x="25" y="41"/>
                      <a:pt x="25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7" y="23"/>
                      <a:pt x="20" y="24"/>
                      <a:pt x="22" y="24"/>
                    </a:cubicBezTo>
                    <a:cubicBezTo>
                      <a:pt x="25" y="24"/>
                      <a:pt x="28" y="23"/>
                      <a:pt x="30" y="22"/>
                    </a:cubicBezTo>
                    <a:cubicBezTo>
                      <a:pt x="32" y="20"/>
                      <a:pt x="34" y="19"/>
                      <a:pt x="34" y="19"/>
                    </a:cubicBezTo>
                    <a:cubicBezTo>
                      <a:pt x="34" y="18"/>
                      <a:pt x="34" y="18"/>
                      <a:pt x="34" y="17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1" y="4"/>
                      <a:pt x="61" y="4"/>
                      <a:pt x="62" y="4"/>
                    </a:cubicBezTo>
                    <a:cubicBezTo>
                      <a:pt x="66" y="4"/>
                      <a:pt x="69" y="5"/>
                      <a:pt x="72" y="7"/>
                    </a:cubicBezTo>
                    <a:cubicBezTo>
                      <a:pt x="75" y="9"/>
                      <a:pt x="77" y="11"/>
                      <a:pt x="79" y="13"/>
                    </a:cubicBezTo>
                    <a:cubicBezTo>
                      <a:pt x="81" y="15"/>
                      <a:pt x="82" y="18"/>
                      <a:pt x="84" y="21"/>
                    </a:cubicBezTo>
                    <a:cubicBezTo>
                      <a:pt x="84" y="23"/>
                      <a:pt x="85" y="24"/>
                      <a:pt x="85" y="25"/>
                    </a:cubicBezTo>
                    <a:cubicBezTo>
                      <a:pt x="85" y="25"/>
                      <a:pt x="85" y="25"/>
                      <a:pt x="86" y="26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7" y="23"/>
                    </a:cubicBezTo>
                    <a:cubicBezTo>
                      <a:pt x="86" y="23"/>
                      <a:pt x="85" y="22"/>
                      <a:pt x="83" y="22"/>
                    </a:cubicBezTo>
                    <a:cubicBezTo>
                      <a:pt x="82" y="21"/>
                      <a:pt x="81" y="20"/>
                      <a:pt x="80" y="20"/>
                    </a:cubicBezTo>
                    <a:cubicBezTo>
                      <a:pt x="79" y="19"/>
                      <a:pt x="76" y="18"/>
                      <a:pt x="72" y="18"/>
                    </a:cubicBezTo>
                    <a:cubicBezTo>
                      <a:pt x="70" y="18"/>
                      <a:pt x="67" y="18"/>
                      <a:pt x="63" y="19"/>
                    </a:cubicBezTo>
                    <a:cubicBezTo>
                      <a:pt x="55" y="23"/>
                      <a:pt x="52" y="27"/>
                      <a:pt x="52" y="27"/>
                    </a:cubicBezTo>
                    <a:cubicBezTo>
                      <a:pt x="51" y="28"/>
                      <a:pt x="51" y="28"/>
                      <a:pt x="51" y="29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3" y="29"/>
                      <a:pt x="53" y="29"/>
                      <a:pt x="53" y="29"/>
                    </a:cubicBezTo>
                    <a:lnTo>
                      <a:pt x="54" y="30"/>
                    </a:lnTo>
                    <a:close/>
                  </a:path>
                </a:pathLst>
              </a:custGeom>
              <a:solidFill>
                <a:srgbClr val="4D68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17231" name="Picture 84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9851" y="3032025"/>
              <a:ext cx="4731047" cy="17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207" name="Group 17206"/>
          <p:cNvGrpSpPr/>
          <p:nvPr/>
        </p:nvGrpSpPr>
        <p:grpSpPr>
          <a:xfrm>
            <a:off x="3254648" y="3420030"/>
            <a:ext cx="3406073" cy="425450"/>
            <a:chOff x="3254648" y="3420030"/>
            <a:chExt cx="3406073" cy="425450"/>
          </a:xfrm>
        </p:grpSpPr>
        <p:grpSp>
          <p:nvGrpSpPr>
            <p:cNvPr id="16918" name="Group 16917"/>
            <p:cNvGrpSpPr/>
            <p:nvPr/>
          </p:nvGrpSpPr>
          <p:grpSpPr>
            <a:xfrm>
              <a:off x="3254648" y="3420030"/>
              <a:ext cx="427038" cy="425450"/>
              <a:chOff x="4248150" y="4090988"/>
              <a:chExt cx="427038" cy="425450"/>
            </a:xfrm>
          </p:grpSpPr>
          <p:sp>
            <p:nvSpPr>
              <p:cNvPr id="16871" name="Oval 521"/>
              <p:cNvSpPr>
                <a:spLocks noChangeArrowheads="1"/>
              </p:cNvSpPr>
              <p:nvPr/>
            </p:nvSpPr>
            <p:spPr bwMode="auto">
              <a:xfrm>
                <a:off x="4248150" y="4090988"/>
                <a:ext cx="427038" cy="425450"/>
              </a:xfrm>
              <a:prstGeom prst="ellipse">
                <a:avLst/>
              </a:pr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72" name="Freeform 522"/>
              <p:cNvSpPr>
                <a:spLocks/>
              </p:cNvSpPr>
              <p:nvPr/>
            </p:nvSpPr>
            <p:spPr bwMode="auto">
              <a:xfrm>
                <a:off x="4362450" y="4194175"/>
                <a:ext cx="242888" cy="185737"/>
              </a:xfrm>
              <a:custGeom>
                <a:avLst/>
                <a:gdLst>
                  <a:gd name="T0" fmla="*/ 153 w 153"/>
                  <a:gd name="T1" fmla="*/ 16 h 117"/>
                  <a:gd name="T2" fmla="*/ 153 w 153"/>
                  <a:gd name="T3" fmla="*/ 99 h 117"/>
                  <a:gd name="T4" fmla="*/ 65 w 153"/>
                  <a:gd name="T5" fmla="*/ 117 h 117"/>
                  <a:gd name="T6" fmla="*/ 0 w 153"/>
                  <a:gd name="T7" fmla="*/ 78 h 117"/>
                  <a:gd name="T8" fmla="*/ 0 w 153"/>
                  <a:gd name="T9" fmla="*/ 22 h 117"/>
                  <a:gd name="T10" fmla="*/ 17 w 153"/>
                  <a:gd name="T11" fmla="*/ 11 h 117"/>
                  <a:gd name="T12" fmla="*/ 83 w 153"/>
                  <a:gd name="T13" fmla="*/ 0 h 117"/>
                  <a:gd name="T14" fmla="*/ 153 w 153"/>
                  <a:gd name="T15" fmla="*/ 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3" h="117">
                    <a:moveTo>
                      <a:pt x="153" y="16"/>
                    </a:moveTo>
                    <a:lnTo>
                      <a:pt x="153" y="99"/>
                    </a:lnTo>
                    <a:lnTo>
                      <a:pt x="65" y="117"/>
                    </a:lnTo>
                    <a:lnTo>
                      <a:pt x="0" y="78"/>
                    </a:lnTo>
                    <a:lnTo>
                      <a:pt x="0" y="22"/>
                    </a:lnTo>
                    <a:lnTo>
                      <a:pt x="17" y="11"/>
                    </a:lnTo>
                    <a:lnTo>
                      <a:pt x="83" y="0"/>
                    </a:lnTo>
                    <a:lnTo>
                      <a:pt x="153" y="16"/>
                    </a:lnTo>
                    <a:close/>
                  </a:path>
                </a:pathLst>
              </a:custGeom>
              <a:solidFill>
                <a:srgbClr val="936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73" name="Freeform 523"/>
              <p:cNvSpPr>
                <a:spLocks/>
              </p:cNvSpPr>
              <p:nvPr/>
            </p:nvSpPr>
            <p:spPr bwMode="auto">
              <a:xfrm>
                <a:off x="4362450" y="4194175"/>
                <a:ext cx="242888" cy="185737"/>
              </a:xfrm>
              <a:custGeom>
                <a:avLst/>
                <a:gdLst>
                  <a:gd name="T0" fmla="*/ 153 w 153"/>
                  <a:gd name="T1" fmla="*/ 16 h 117"/>
                  <a:gd name="T2" fmla="*/ 153 w 153"/>
                  <a:gd name="T3" fmla="*/ 99 h 117"/>
                  <a:gd name="T4" fmla="*/ 65 w 153"/>
                  <a:gd name="T5" fmla="*/ 117 h 117"/>
                  <a:gd name="T6" fmla="*/ 0 w 153"/>
                  <a:gd name="T7" fmla="*/ 78 h 117"/>
                  <a:gd name="T8" fmla="*/ 0 w 153"/>
                  <a:gd name="T9" fmla="*/ 22 h 117"/>
                  <a:gd name="T10" fmla="*/ 17 w 153"/>
                  <a:gd name="T11" fmla="*/ 11 h 117"/>
                  <a:gd name="T12" fmla="*/ 83 w 153"/>
                  <a:gd name="T13" fmla="*/ 0 h 117"/>
                  <a:gd name="T14" fmla="*/ 153 w 153"/>
                  <a:gd name="T15" fmla="*/ 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3" h="117">
                    <a:moveTo>
                      <a:pt x="153" y="16"/>
                    </a:moveTo>
                    <a:lnTo>
                      <a:pt x="153" y="99"/>
                    </a:lnTo>
                    <a:lnTo>
                      <a:pt x="65" y="117"/>
                    </a:lnTo>
                    <a:lnTo>
                      <a:pt x="0" y="78"/>
                    </a:lnTo>
                    <a:lnTo>
                      <a:pt x="0" y="22"/>
                    </a:lnTo>
                    <a:lnTo>
                      <a:pt x="17" y="11"/>
                    </a:lnTo>
                    <a:lnTo>
                      <a:pt x="83" y="0"/>
                    </a:lnTo>
                    <a:lnTo>
                      <a:pt x="153" y="1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74" name="Freeform 524"/>
              <p:cNvSpPr>
                <a:spLocks/>
              </p:cNvSpPr>
              <p:nvPr/>
            </p:nvSpPr>
            <p:spPr bwMode="auto">
              <a:xfrm>
                <a:off x="4359275" y="4189413"/>
                <a:ext cx="250825" cy="195262"/>
              </a:xfrm>
              <a:custGeom>
                <a:avLst/>
                <a:gdLst>
                  <a:gd name="T0" fmla="*/ 155 w 158"/>
                  <a:gd name="T1" fmla="*/ 19 h 123"/>
                  <a:gd name="T2" fmla="*/ 152 w 158"/>
                  <a:gd name="T3" fmla="*/ 19 h 123"/>
                  <a:gd name="T4" fmla="*/ 152 w 158"/>
                  <a:gd name="T5" fmla="*/ 99 h 123"/>
                  <a:gd name="T6" fmla="*/ 67 w 158"/>
                  <a:gd name="T7" fmla="*/ 117 h 123"/>
                  <a:gd name="T8" fmla="*/ 5 w 158"/>
                  <a:gd name="T9" fmla="*/ 79 h 123"/>
                  <a:gd name="T10" fmla="*/ 5 w 158"/>
                  <a:gd name="T11" fmla="*/ 26 h 123"/>
                  <a:gd name="T12" fmla="*/ 19 w 158"/>
                  <a:gd name="T13" fmla="*/ 16 h 123"/>
                  <a:gd name="T14" fmla="*/ 85 w 158"/>
                  <a:gd name="T15" fmla="*/ 5 h 123"/>
                  <a:gd name="T16" fmla="*/ 155 w 158"/>
                  <a:gd name="T17" fmla="*/ 22 h 123"/>
                  <a:gd name="T18" fmla="*/ 155 w 158"/>
                  <a:gd name="T19" fmla="*/ 19 h 123"/>
                  <a:gd name="T20" fmla="*/ 152 w 158"/>
                  <a:gd name="T21" fmla="*/ 19 h 123"/>
                  <a:gd name="T22" fmla="*/ 155 w 158"/>
                  <a:gd name="T23" fmla="*/ 19 h 123"/>
                  <a:gd name="T24" fmla="*/ 155 w 158"/>
                  <a:gd name="T25" fmla="*/ 17 h 123"/>
                  <a:gd name="T26" fmla="*/ 85 w 158"/>
                  <a:gd name="T27" fmla="*/ 0 h 123"/>
                  <a:gd name="T28" fmla="*/ 17 w 158"/>
                  <a:gd name="T29" fmla="*/ 11 h 123"/>
                  <a:gd name="T30" fmla="*/ 0 w 158"/>
                  <a:gd name="T31" fmla="*/ 23 h 123"/>
                  <a:gd name="T32" fmla="*/ 0 w 158"/>
                  <a:gd name="T33" fmla="*/ 82 h 123"/>
                  <a:gd name="T34" fmla="*/ 67 w 158"/>
                  <a:gd name="T35" fmla="*/ 123 h 123"/>
                  <a:gd name="T36" fmla="*/ 158 w 158"/>
                  <a:gd name="T37" fmla="*/ 104 h 123"/>
                  <a:gd name="T38" fmla="*/ 158 w 158"/>
                  <a:gd name="T39" fmla="*/ 17 h 123"/>
                  <a:gd name="T40" fmla="*/ 155 w 158"/>
                  <a:gd name="T41" fmla="*/ 17 h 123"/>
                  <a:gd name="T42" fmla="*/ 155 w 158"/>
                  <a:gd name="T43" fmla="*/ 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23">
                    <a:moveTo>
                      <a:pt x="155" y="19"/>
                    </a:moveTo>
                    <a:lnTo>
                      <a:pt x="152" y="19"/>
                    </a:lnTo>
                    <a:lnTo>
                      <a:pt x="152" y="99"/>
                    </a:lnTo>
                    <a:lnTo>
                      <a:pt x="67" y="117"/>
                    </a:lnTo>
                    <a:lnTo>
                      <a:pt x="5" y="79"/>
                    </a:lnTo>
                    <a:lnTo>
                      <a:pt x="5" y="26"/>
                    </a:lnTo>
                    <a:lnTo>
                      <a:pt x="19" y="16"/>
                    </a:lnTo>
                    <a:lnTo>
                      <a:pt x="85" y="5"/>
                    </a:lnTo>
                    <a:lnTo>
                      <a:pt x="155" y="22"/>
                    </a:lnTo>
                    <a:lnTo>
                      <a:pt x="155" y="19"/>
                    </a:lnTo>
                    <a:lnTo>
                      <a:pt x="152" y="19"/>
                    </a:lnTo>
                    <a:lnTo>
                      <a:pt x="155" y="19"/>
                    </a:lnTo>
                    <a:lnTo>
                      <a:pt x="155" y="17"/>
                    </a:lnTo>
                    <a:lnTo>
                      <a:pt x="85" y="0"/>
                    </a:lnTo>
                    <a:lnTo>
                      <a:pt x="17" y="11"/>
                    </a:lnTo>
                    <a:lnTo>
                      <a:pt x="0" y="23"/>
                    </a:lnTo>
                    <a:lnTo>
                      <a:pt x="0" y="82"/>
                    </a:lnTo>
                    <a:lnTo>
                      <a:pt x="67" y="123"/>
                    </a:lnTo>
                    <a:lnTo>
                      <a:pt x="158" y="104"/>
                    </a:lnTo>
                    <a:lnTo>
                      <a:pt x="158" y="17"/>
                    </a:lnTo>
                    <a:lnTo>
                      <a:pt x="155" y="17"/>
                    </a:lnTo>
                    <a:lnTo>
                      <a:pt x="155" y="19"/>
                    </a:lnTo>
                    <a:close/>
                  </a:path>
                </a:pathLst>
              </a:custGeom>
              <a:solidFill>
                <a:srgbClr val="6A5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75" name="Freeform 525"/>
              <p:cNvSpPr>
                <a:spLocks/>
              </p:cNvSpPr>
              <p:nvPr/>
            </p:nvSpPr>
            <p:spPr bwMode="auto">
              <a:xfrm>
                <a:off x="4359275" y="4189413"/>
                <a:ext cx="250825" cy="195262"/>
              </a:xfrm>
              <a:custGeom>
                <a:avLst/>
                <a:gdLst>
                  <a:gd name="T0" fmla="*/ 155 w 158"/>
                  <a:gd name="T1" fmla="*/ 19 h 123"/>
                  <a:gd name="T2" fmla="*/ 152 w 158"/>
                  <a:gd name="T3" fmla="*/ 19 h 123"/>
                  <a:gd name="T4" fmla="*/ 152 w 158"/>
                  <a:gd name="T5" fmla="*/ 99 h 123"/>
                  <a:gd name="T6" fmla="*/ 67 w 158"/>
                  <a:gd name="T7" fmla="*/ 117 h 123"/>
                  <a:gd name="T8" fmla="*/ 5 w 158"/>
                  <a:gd name="T9" fmla="*/ 79 h 123"/>
                  <a:gd name="T10" fmla="*/ 5 w 158"/>
                  <a:gd name="T11" fmla="*/ 26 h 123"/>
                  <a:gd name="T12" fmla="*/ 19 w 158"/>
                  <a:gd name="T13" fmla="*/ 16 h 123"/>
                  <a:gd name="T14" fmla="*/ 85 w 158"/>
                  <a:gd name="T15" fmla="*/ 5 h 123"/>
                  <a:gd name="T16" fmla="*/ 155 w 158"/>
                  <a:gd name="T17" fmla="*/ 22 h 123"/>
                  <a:gd name="T18" fmla="*/ 155 w 158"/>
                  <a:gd name="T19" fmla="*/ 19 h 123"/>
                  <a:gd name="T20" fmla="*/ 152 w 158"/>
                  <a:gd name="T21" fmla="*/ 19 h 123"/>
                  <a:gd name="T22" fmla="*/ 155 w 158"/>
                  <a:gd name="T23" fmla="*/ 19 h 123"/>
                  <a:gd name="T24" fmla="*/ 155 w 158"/>
                  <a:gd name="T25" fmla="*/ 17 h 123"/>
                  <a:gd name="T26" fmla="*/ 85 w 158"/>
                  <a:gd name="T27" fmla="*/ 0 h 123"/>
                  <a:gd name="T28" fmla="*/ 17 w 158"/>
                  <a:gd name="T29" fmla="*/ 11 h 123"/>
                  <a:gd name="T30" fmla="*/ 0 w 158"/>
                  <a:gd name="T31" fmla="*/ 23 h 123"/>
                  <a:gd name="T32" fmla="*/ 0 w 158"/>
                  <a:gd name="T33" fmla="*/ 82 h 123"/>
                  <a:gd name="T34" fmla="*/ 67 w 158"/>
                  <a:gd name="T35" fmla="*/ 123 h 123"/>
                  <a:gd name="T36" fmla="*/ 158 w 158"/>
                  <a:gd name="T37" fmla="*/ 104 h 123"/>
                  <a:gd name="T38" fmla="*/ 158 w 158"/>
                  <a:gd name="T39" fmla="*/ 17 h 123"/>
                  <a:gd name="T40" fmla="*/ 155 w 158"/>
                  <a:gd name="T41" fmla="*/ 17 h 123"/>
                  <a:gd name="T42" fmla="*/ 155 w 158"/>
                  <a:gd name="T43" fmla="*/ 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23">
                    <a:moveTo>
                      <a:pt x="155" y="19"/>
                    </a:moveTo>
                    <a:lnTo>
                      <a:pt x="152" y="19"/>
                    </a:lnTo>
                    <a:lnTo>
                      <a:pt x="152" y="99"/>
                    </a:lnTo>
                    <a:lnTo>
                      <a:pt x="67" y="117"/>
                    </a:lnTo>
                    <a:lnTo>
                      <a:pt x="5" y="79"/>
                    </a:lnTo>
                    <a:lnTo>
                      <a:pt x="5" y="26"/>
                    </a:lnTo>
                    <a:lnTo>
                      <a:pt x="19" y="16"/>
                    </a:lnTo>
                    <a:lnTo>
                      <a:pt x="85" y="5"/>
                    </a:lnTo>
                    <a:lnTo>
                      <a:pt x="155" y="22"/>
                    </a:lnTo>
                    <a:lnTo>
                      <a:pt x="155" y="19"/>
                    </a:lnTo>
                    <a:lnTo>
                      <a:pt x="152" y="19"/>
                    </a:lnTo>
                    <a:lnTo>
                      <a:pt x="155" y="19"/>
                    </a:lnTo>
                    <a:lnTo>
                      <a:pt x="155" y="17"/>
                    </a:lnTo>
                    <a:lnTo>
                      <a:pt x="85" y="0"/>
                    </a:lnTo>
                    <a:lnTo>
                      <a:pt x="17" y="11"/>
                    </a:lnTo>
                    <a:lnTo>
                      <a:pt x="0" y="23"/>
                    </a:lnTo>
                    <a:lnTo>
                      <a:pt x="0" y="82"/>
                    </a:lnTo>
                    <a:lnTo>
                      <a:pt x="67" y="123"/>
                    </a:lnTo>
                    <a:lnTo>
                      <a:pt x="158" y="104"/>
                    </a:lnTo>
                    <a:lnTo>
                      <a:pt x="158" y="17"/>
                    </a:lnTo>
                    <a:lnTo>
                      <a:pt x="155" y="17"/>
                    </a:lnTo>
                    <a:lnTo>
                      <a:pt x="155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76" name="Freeform 526"/>
              <p:cNvSpPr>
                <a:spLocks/>
              </p:cNvSpPr>
              <p:nvPr/>
            </p:nvSpPr>
            <p:spPr bwMode="auto">
              <a:xfrm>
                <a:off x="4487863" y="4240213"/>
                <a:ext cx="112713" cy="39687"/>
              </a:xfrm>
              <a:custGeom>
                <a:avLst/>
                <a:gdLst>
                  <a:gd name="T0" fmla="*/ 43 w 47"/>
                  <a:gd name="T1" fmla="*/ 0 h 16"/>
                  <a:gd name="T2" fmla="*/ 3 w 47"/>
                  <a:gd name="T3" fmla="*/ 10 h 16"/>
                  <a:gd name="T4" fmla="*/ 0 w 47"/>
                  <a:gd name="T5" fmla="*/ 14 h 16"/>
                  <a:gd name="T6" fmla="*/ 2 w 47"/>
                  <a:gd name="T7" fmla="*/ 16 h 16"/>
                  <a:gd name="T8" fmla="*/ 42 w 47"/>
                  <a:gd name="T9" fmla="*/ 6 h 16"/>
                  <a:gd name="T10" fmla="*/ 43 w 47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16">
                    <a:moveTo>
                      <a:pt x="43" y="0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0" y="11"/>
                      <a:pt x="0" y="14"/>
                    </a:cubicBezTo>
                    <a:cubicBezTo>
                      <a:pt x="1" y="16"/>
                      <a:pt x="2" y="16"/>
                      <a:pt x="2" y="1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7" y="3"/>
                      <a:pt x="43" y="0"/>
                    </a:cubicBezTo>
                  </a:path>
                </a:pathLst>
              </a:custGeom>
              <a:solidFill>
                <a:srgbClr val="4E33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77" name="Freeform 527"/>
              <p:cNvSpPr>
                <a:spLocks/>
              </p:cNvSpPr>
              <p:nvPr/>
            </p:nvSpPr>
            <p:spPr bwMode="auto">
              <a:xfrm>
                <a:off x="4362450" y="4229100"/>
                <a:ext cx="103188" cy="150812"/>
              </a:xfrm>
              <a:custGeom>
                <a:avLst/>
                <a:gdLst>
                  <a:gd name="T0" fmla="*/ 0 w 65"/>
                  <a:gd name="T1" fmla="*/ 0 h 95"/>
                  <a:gd name="T2" fmla="*/ 65 w 65"/>
                  <a:gd name="T3" fmla="*/ 24 h 95"/>
                  <a:gd name="T4" fmla="*/ 65 w 65"/>
                  <a:gd name="T5" fmla="*/ 95 h 95"/>
                  <a:gd name="T6" fmla="*/ 0 w 65"/>
                  <a:gd name="T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95">
                    <a:moveTo>
                      <a:pt x="0" y="0"/>
                    </a:moveTo>
                    <a:lnTo>
                      <a:pt x="65" y="24"/>
                    </a:lnTo>
                    <a:lnTo>
                      <a:pt x="65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6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78" name="Freeform 528"/>
              <p:cNvSpPr>
                <a:spLocks/>
              </p:cNvSpPr>
              <p:nvPr/>
            </p:nvSpPr>
            <p:spPr bwMode="auto">
              <a:xfrm>
                <a:off x="4362450" y="4229100"/>
                <a:ext cx="103188" cy="150812"/>
              </a:xfrm>
              <a:custGeom>
                <a:avLst/>
                <a:gdLst>
                  <a:gd name="T0" fmla="*/ 0 w 65"/>
                  <a:gd name="T1" fmla="*/ 0 h 95"/>
                  <a:gd name="T2" fmla="*/ 65 w 65"/>
                  <a:gd name="T3" fmla="*/ 24 h 95"/>
                  <a:gd name="T4" fmla="*/ 65 w 65"/>
                  <a:gd name="T5" fmla="*/ 95 h 95"/>
                  <a:gd name="T6" fmla="*/ 0 w 65"/>
                  <a:gd name="T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95">
                    <a:moveTo>
                      <a:pt x="0" y="0"/>
                    </a:moveTo>
                    <a:lnTo>
                      <a:pt x="65" y="24"/>
                    </a:lnTo>
                    <a:lnTo>
                      <a:pt x="65" y="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79" name="Freeform 529"/>
              <p:cNvSpPr>
                <a:spLocks/>
              </p:cNvSpPr>
              <p:nvPr/>
            </p:nvSpPr>
            <p:spPr bwMode="auto">
              <a:xfrm>
                <a:off x="4362450" y="4224338"/>
                <a:ext cx="106363" cy="155575"/>
              </a:xfrm>
              <a:custGeom>
                <a:avLst/>
                <a:gdLst>
                  <a:gd name="T0" fmla="*/ 0 w 67"/>
                  <a:gd name="T1" fmla="*/ 4 h 98"/>
                  <a:gd name="T2" fmla="*/ 62 w 67"/>
                  <a:gd name="T3" fmla="*/ 28 h 98"/>
                  <a:gd name="T4" fmla="*/ 62 w 67"/>
                  <a:gd name="T5" fmla="*/ 98 h 98"/>
                  <a:gd name="T6" fmla="*/ 67 w 67"/>
                  <a:gd name="T7" fmla="*/ 98 h 98"/>
                  <a:gd name="T8" fmla="*/ 67 w 67"/>
                  <a:gd name="T9" fmla="*/ 25 h 98"/>
                  <a:gd name="T10" fmla="*/ 1 w 67"/>
                  <a:gd name="T11" fmla="*/ 0 h 98"/>
                  <a:gd name="T12" fmla="*/ 0 w 67"/>
                  <a:gd name="T13" fmla="*/ 4 h 98"/>
                  <a:gd name="T14" fmla="*/ 0 w 67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98">
                    <a:moveTo>
                      <a:pt x="0" y="4"/>
                    </a:moveTo>
                    <a:lnTo>
                      <a:pt x="62" y="28"/>
                    </a:lnTo>
                    <a:lnTo>
                      <a:pt x="62" y="98"/>
                    </a:lnTo>
                    <a:lnTo>
                      <a:pt x="67" y="98"/>
                    </a:lnTo>
                    <a:lnTo>
                      <a:pt x="67" y="25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A5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80" name="Freeform 530"/>
              <p:cNvSpPr>
                <a:spLocks/>
              </p:cNvSpPr>
              <p:nvPr/>
            </p:nvSpPr>
            <p:spPr bwMode="auto">
              <a:xfrm>
                <a:off x="4362450" y="4224338"/>
                <a:ext cx="106363" cy="155575"/>
              </a:xfrm>
              <a:custGeom>
                <a:avLst/>
                <a:gdLst>
                  <a:gd name="T0" fmla="*/ 0 w 67"/>
                  <a:gd name="T1" fmla="*/ 4 h 98"/>
                  <a:gd name="T2" fmla="*/ 62 w 67"/>
                  <a:gd name="T3" fmla="*/ 28 h 98"/>
                  <a:gd name="T4" fmla="*/ 62 w 67"/>
                  <a:gd name="T5" fmla="*/ 98 h 98"/>
                  <a:gd name="T6" fmla="*/ 67 w 67"/>
                  <a:gd name="T7" fmla="*/ 98 h 98"/>
                  <a:gd name="T8" fmla="*/ 67 w 67"/>
                  <a:gd name="T9" fmla="*/ 25 h 98"/>
                  <a:gd name="T10" fmla="*/ 1 w 67"/>
                  <a:gd name="T11" fmla="*/ 0 h 98"/>
                  <a:gd name="T12" fmla="*/ 0 w 67"/>
                  <a:gd name="T13" fmla="*/ 4 h 98"/>
                  <a:gd name="T14" fmla="*/ 0 w 67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98">
                    <a:moveTo>
                      <a:pt x="0" y="4"/>
                    </a:moveTo>
                    <a:lnTo>
                      <a:pt x="62" y="28"/>
                    </a:lnTo>
                    <a:lnTo>
                      <a:pt x="62" y="98"/>
                    </a:lnTo>
                    <a:lnTo>
                      <a:pt x="67" y="98"/>
                    </a:lnTo>
                    <a:lnTo>
                      <a:pt x="67" y="25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81" name="Freeform 531"/>
              <p:cNvSpPr>
                <a:spLocks/>
              </p:cNvSpPr>
              <p:nvPr/>
            </p:nvSpPr>
            <p:spPr bwMode="auto">
              <a:xfrm>
                <a:off x="4389438" y="4211638"/>
                <a:ext cx="215900" cy="28575"/>
              </a:xfrm>
              <a:custGeom>
                <a:avLst/>
                <a:gdLst>
                  <a:gd name="T0" fmla="*/ 0 w 136"/>
                  <a:gd name="T1" fmla="*/ 0 h 18"/>
                  <a:gd name="T2" fmla="*/ 53 w 136"/>
                  <a:gd name="T3" fmla="*/ 18 h 18"/>
                  <a:gd name="T4" fmla="*/ 136 w 136"/>
                  <a:gd name="T5" fmla="*/ 5 h 18"/>
                  <a:gd name="T6" fmla="*/ 0 w 136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6" h="18">
                    <a:moveTo>
                      <a:pt x="0" y="0"/>
                    </a:moveTo>
                    <a:lnTo>
                      <a:pt x="53" y="18"/>
                    </a:lnTo>
                    <a:lnTo>
                      <a:pt x="136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6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82" name="Freeform 532"/>
              <p:cNvSpPr>
                <a:spLocks/>
              </p:cNvSpPr>
              <p:nvPr/>
            </p:nvSpPr>
            <p:spPr bwMode="auto">
              <a:xfrm>
                <a:off x="4389438" y="4211638"/>
                <a:ext cx="215900" cy="28575"/>
              </a:xfrm>
              <a:custGeom>
                <a:avLst/>
                <a:gdLst>
                  <a:gd name="T0" fmla="*/ 0 w 136"/>
                  <a:gd name="T1" fmla="*/ 0 h 18"/>
                  <a:gd name="T2" fmla="*/ 53 w 136"/>
                  <a:gd name="T3" fmla="*/ 18 h 18"/>
                  <a:gd name="T4" fmla="*/ 136 w 136"/>
                  <a:gd name="T5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18">
                    <a:moveTo>
                      <a:pt x="0" y="0"/>
                    </a:moveTo>
                    <a:lnTo>
                      <a:pt x="53" y="18"/>
                    </a:lnTo>
                    <a:lnTo>
                      <a:pt x="136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83" name="Freeform 533"/>
              <p:cNvSpPr>
                <a:spLocks/>
              </p:cNvSpPr>
              <p:nvPr/>
            </p:nvSpPr>
            <p:spPr bwMode="auto">
              <a:xfrm>
                <a:off x="4386263" y="4206875"/>
                <a:ext cx="219075" cy="36512"/>
              </a:xfrm>
              <a:custGeom>
                <a:avLst/>
                <a:gdLst>
                  <a:gd name="T0" fmla="*/ 0 w 138"/>
                  <a:gd name="T1" fmla="*/ 5 h 23"/>
                  <a:gd name="T2" fmla="*/ 55 w 138"/>
                  <a:gd name="T3" fmla="*/ 23 h 23"/>
                  <a:gd name="T4" fmla="*/ 138 w 138"/>
                  <a:gd name="T5" fmla="*/ 11 h 23"/>
                  <a:gd name="T6" fmla="*/ 138 w 138"/>
                  <a:gd name="T7" fmla="*/ 6 h 23"/>
                  <a:gd name="T8" fmla="*/ 55 w 138"/>
                  <a:gd name="T9" fmla="*/ 18 h 23"/>
                  <a:gd name="T10" fmla="*/ 2 w 138"/>
                  <a:gd name="T11" fmla="*/ 0 h 23"/>
                  <a:gd name="T12" fmla="*/ 0 w 138"/>
                  <a:gd name="T13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23">
                    <a:moveTo>
                      <a:pt x="0" y="5"/>
                    </a:moveTo>
                    <a:lnTo>
                      <a:pt x="55" y="23"/>
                    </a:lnTo>
                    <a:lnTo>
                      <a:pt x="138" y="11"/>
                    </a:lnTo>
                    <a:lnTo>
                      <a:pt x="138" y="6"/>
                    </a:lnTo>
                    <a:lnTo>
                      <a:pt x="55" y="18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A5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84" name="Freeform 534"/>
              <p:cNvSpPr>
                <a:spLocks/>
              </p:cNvSpPr>
              <p:nvPr/>
            </p:nvSpPr>
            <p:spPr bwMode="auto">
              <a:xfrm>
                <a:off x="4465638" y="4240213"/>
                <a:ext cx="7938" cy="26987"/>
              </a:xfrm>
              <a:custGeom>
                <a:avLst/>
                <a:gdLst>
                  <a:gd name="T0" fmla="*/ 5 w 5"/>
                  <a:gd name="T1" fmla="*/ 0 h 17"/>
                  <a:gd name="T2" fmla="*/ 0 w 5"/>
                  <a:gd name="T3" fmla="*/ 17 h 17"/>
                  <a:gd name="T4" fmla="*/ 5 w 5"/>
                  <a:gd name="T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7">
                    <a:moveTo>
                      <a:pt x="5" y="0"/>
                    </a:moveTo>
                    <a:lnTo>
                      <a:pt x="0" y="1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936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85" name="Line 535"/>
              <p:cNvSpPr>
                <a:spLocks noChangeShapeType="1"/>
              </p:cNvSpPr>
              <p:nvPr/>
            </p:nvSpPr>
            <p:spPr bwMode="auto">
              <a:xfrm flipH="1">
                <a:off x="4465638" y="4240213"/>
                <a:ext cx="7938" cy="26987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86" name="Freeform 536"/>
              <p:cNvSpPr>
                <a:spLocks/>
              </p:cNvSpPr>
              <p:nvPr/>
            </p:nvSpPr>
            <p:spPr bwMode="auto">
              <a:xfrm>
                <a:off x="4460875" y="4238625"/>
                <a:ext cx="17463" cy="30162"/>
              </a:xfrm>
              <a:custGeom>
                <a:avLst/>
                <a:gdLst>
                  <a:gd name="T0" fmla="*/ 5 w 11"/>
                  <a:gd name="T1" fmla="*/ 0 h 19"/>
                  <a:gd name="T2" fmla="*/ 0 w 11"/>
                  <a:gd name="T3" fmla="*/ 18 h 19"/>
                  <a:gd name="T4" fmla="*/ 5 w 11"/>
                  <a:gd name="T5" fmla="*/ 19 h 19"/>
                  <a:gd name="T6" fmla="*/ 11 w 11"/>
                  <a:gd name="T7" fmla="*/ 1 h 19"/>
                  <a:gd name="T8" fmla="*/ 5 w 1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9">
                    <a:moveTo>
                      <a:pt x="5" y="0"/>
                    </a:moveTo>
                    <a:lnTo>
                      <a:pt x="0" y="18"/>
                    </a:lnTo>
                    <a:lnTo>
                      <a:pt x="5" y="19"/>
                    </a:lnTo>
                    <a:lnTo>
                      <a:pt x="1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6A5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87" name="Freeform 537"/>
              <p:cNvSpPr>
                <a:spLocks/>
              </p:cNvSpPr>
              <p:nvPr/>
            </p:nvSpPr>
            <p:spPr bwMode="auto">
              <a:xfrm>
                <a:off x="4460875" y="4238625"/>
                <a:ext cx="17463" cy="30162"/>
              </a:xfrm>
              <a:custGeom>
                <a:avLst/>
                <a:gdLst>
                  <a:gd name="T0" fmla="*/ 5 w 11"/>
                  <a:gd name="T1" fmla="*/ 0 h 19"/>
                  <a:gd name="T2" fmla="*/ 0 w 11"/>
                  <a:gd name="T3" fmla="*/ 18 h 19"/>
                  <a:gd name="T4" fmla="*/ 5 w 11"/>
                  <a:gd name="T5" fmla="*/ 19 h 19"/>
                  <a:gd name="T6" fmla="*/ 11 w 11"/>
                  <a:gd name="T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9">
                    <a:moveTo>
                      <a:pt x="5" y="0"/>
                    </a:moveTo>
                    <a:lnTo>
                      <a:pt x="0" y="18"/>
                    </a:lnTo>
                    <a:lnTo>
                      <a:pt x="5" y="19"/>
                    </a:lnTo>
                    <a:lnTo>
                      <a:pt x="11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88" name="Freeform 538"/>
              <p:cNvSpPr>
                <a:spLocks/>
              </p:cNvSpPr>
              <p:nvPr/>
            </p:nvSpPr>
            <p:spPr bwMode="auto">
              <a:xfrm>
                <a:off x="4318000" y="4294188"/>
                <a:ext cx="155575" cy="120650"/>
              </a:xfrm>
              <a:custGeom>
                <a:avLst/>
                <a:gdLst>
                  <a:gd name="T0" fmla="*/ 98 w 98"/>
                  <a:gd name="T1" fmla="*/ 10 h 76"/>
                  <a:gd name="T2" fmla="*/ 98 w 98"/>
                  <a:gd name="T3" fmla="*/ 64 h 76"/>
                  <a:gd name="T4" fmla="*/ 42 w 98"/>
                  <a:gd name="T5" fmla="*/ 76 h 76"/>
                  <a:gd name="T6" fmla="*/ 0 w 98"/>
                  <a:gd name="T7" fmla="*/ 50 h 76"/>
                  <a:gd name="T8" fmla="*/ 0 w 98"/>
                  <a:gd name="T9" fmla="*/ 13 h 76"/>
                  <a:gd name="T10" fmla="*/ 11 w 98"/>
                  <a:gd name="T11" fmla="*/ 7 h 76"/>
                  <a:gd name="T12" fmla="*/ 54 w 98"/>
                  <a:gd name="T13" fmla="*/ 0 h 76"/>
                  <a:gd name="T14" fmla="*/ 98 w 98"/>
                  <a:gd name="T15" fmla="*/ 1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" h="76">
                    <a:moveTo>
                      <a:pt x="98" y="10"/>
                    </a:moveTo>
                    <a:lnTo>
                      <a:pt x="98" y="64"/>
                    </a:lnTo>
                    <a:lnTo>
                      <a:pt x="42" y="76"/>
                    </a:lnTo>
                    <a:lnTo>
                      <a:pt x="0" y="50"/>
                    </a:lnTo>
                    <a:lnTo>
                      <a:pt x="0" y="13"/>
                    </a:lnTo>
                    <a:lnTo>
                      <a:pt x="11" y="7"/>
                    </a:lnTo>
                    <a:lnTo>
                      <a:pt x="54" y="0"/>
                    </a:lnTo>
                    <a:lnTo>
                      <a:pt x="98" y="10"/>
                    </a:lnTo>
                    <a:close/>
                  </a:path>
                </a:pathLst>
              </a:custGeom>
              <a:solidFill>
                <a:srgbClr val="936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89" name="Freeform 539"/>
              <p:cNvSpPr>
                <a:spLocks/>
              </p:cNvSpPr>
              <p:nvPr/>
            </p:nvSpPr>
            <p:spPr bwMode="auto">
              <a:xfrm>
                <a:off x="4318000" y="4294188"/>
                <a:ext cx="155575" cy="120650"/>
              </a:xfrm>
              <a:custGeom>
                <a:avLst/>
                <a:gdLst>
                  <a:gd name="T0" fmla="*/ 98 w 98"/>
                  <a:gd name="T1" fmla="*/ 10 h 76"/>
                  <a:gd name="T2" fmla="*/ 98 w 98"/>
                  <a:gd name="T3" fmla="*/ 64 h 76"/>
                  <a:gd name="T4" fmla="*/ 42 w 98"/>
                  <a:gd name="T5" fmla="*/ 76 h 76"/>
                  <a:gd name="T6" fmla="*/ 0 w 98"/>
                  <a:gd name="T7" fmla="*/ 50 h 76"/>
                  <a:gd name="T8" fmla="*/ 0 w 98"/>
                  <a:gd name="T9" fmla="*/ 13 h 76"/>
                  <a:gd name="T10" fmla="*/ 11 w 98"/>
                  <a:gd name="T11" fmla="*/ 7 h 76"/>
                  <a:gd name="T12" fmla="*/ 54 w 98"/>
                  <a:gd name="T13" fmla="*/ 0 h 76"/>
                  <a:gd name="T14" fmla="*/ 98 w 98"/>
                  <a:gd name="T15" fmla="*/ 1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" h="76">
                    <a:moveTo>
                      <a:pt x="98" y="10"/>
                    </a:moveTo>
                    <a:lnTo>
                      <a:pt x="98" y="64"/>
                    </a:lnTo>
                    <a:lnTo>
                      <a:pt x="42" y="76"/>
                    </a:lnTo>
                    <a:lnTo>
                      <a:pt x="0" y="50"/>
                    </a:lnTo>
                    <a:lnTo>
                      <a:pt x="0" y="13"/>
                    </a:lnTo>
                    <a:lnTo>
                      <a:pt x="11" y="7"/>
                    </a:lnTo>
                    <a:lnTo>
                      <a:pt x="54" y="0"/>
                    </a:lnTo>
                    <a:lnTo>
                      <a:pt x="98" y="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90" name="Freeform 540"/>
              <p:cNvSpPr>
                <a:spLocks/>
              </p:cNvSpPr>
              <p:nvPr/>
            </p:nvSpPr>
            <p:spPr bwMode="auto">
              <a:xfrm>
                <a:off x="4316413" y="4291013"/>
                <a:ext cx="161925" cy="125412"/>
              </a:xfrm>
              <a:custGeom>
                <a:avLst/>
                <a:gdLst>
                  <a:gd name="T0" fmla="*/ 99 w 102"/>
                  <a:gd name="T1" fmla="*/ 12 h 79"/>
                  <a:gd name="T2" fmla="*/ 96 w 102"/>
                  <a:gd name="T3" fmla="*/ 12 h 79"/>
                  <a:gd name="T4" fmla="*/ 96 w 102"/>
                  <a:gd name="T5" fmla="*/ 63 h 79"/>
                  <a:gd name="T6" fmla="*/ 44 w 102"/>
                  <a:gd name="T7" fmla="*/ 75 h 79"/>
                  <a:gd name="T8" fmla="*/ 4 w 102"/>
                  <a:gd name="T9" fmla="*/ 50 h 79"/>
                  <a:gd name="T10" fmla="*/ 4 w 102"/>
                  <a:gd name="T11" fmla="*/ 17 h 79"/>
                  <a:gd name="T12" fmla="*/ 12 w 102"/>
                  <a:gd name="T13" fmla="*/ 11 h 79"/>
                  <a:gd name="T14" fmla="*/ 55 w 102"/>
                  <a:gd name="T15" fmla="*/ 5 h 79"/>
                  <a:gd name="T16" fmla="*/ 99 w 102"/>
                  <a:gd name="T17" fmla="*/ 15 h 79"/>
                  <a:gd name="T18" fmla="*/ 99 w 102"/>
                  <a:gd name="T19" fmla="*/ 12 h 79"/>
                  <a:gd name="T20" fmla="*/ 96 w 102"/>
                  <a:gd name="T21" fmla="*/ 12 h 79"/>
                  <a:gd name="T22" fmla="*/ 99 w 102"/>
                  <a:gd name="T23" fmla="*/ 12 h 79"/>
                  <a:gd name="T24" fmla="*/ 99 w 102"/>
                  <a:gd name="T25" fmla="*/ 11 h 79"/>
                  <a:gd name="T26" fmla="*/ 55 w 102"/>
                  <a:gd name="T27" fmla="*/ 0 h 79"/>
                  <a:gd name="T28" fmla="*/ 11 w 102"/>
                  <a:gd name="T29" fmla="*/ 6 h 79"/>
                  <a:gd name="T30" fmla="*/ 0 w 102"/>
                  <a:gd name="T31" fmla="*/ 15 h 79"/>
                  <a:gd name="T32" fmla="*/ 0 w 102"/>
                  <a:gd name="T33" fmla="*/ 53 h 79"/>
                  <a:gd name="T34" fmla="*/ 43 w 102"/>
                  <a:gd name="T35" fmla="*/ 79 h 79"/>
                  <a:gd name="T36" fmla="*/ 102 w 102"/>
                  <a:gd name="T37" fmla="*/ 67 h 79"/>
                  <a:gd name="T38" fmla="*/ 102 w 102"/>
                  <a:gd name="T39" fmla="*/ 11 h 79"/>
                  <a:gd name="T40" fmla="*/ 99 w 102"/>
                  <a:gd name="T41" fmla="*/ 11 h 79"/>
                  <a:gd name="T42" fmla="*/ 99 w 102"/>
                  <a:gd name="T43" fmla="*/ 1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" h="79">
                    <a:moveTo>
                      <a:pt x="99" y="12"/>
                    </a:moveTo>
                    <a:lnTo>
                      <a:pt x="96" y="12"/>
                    </a:lnTo>
                    <a:lnTo>
                      <a:pt x="96" y="63"/>
                    </a:lnTo>
                    <a:lnTo>
                      <a:pt x="44" y="75"/>
                    </a:lnTo>
                    <a:lnTo>
                      <a:pt x="4" y="50"/>
                    </a:lnTo>
                    <a:lnTo>
                      <a:pt x="4" y="17"/>
                    </a:lnTo>
                    <a:lnTo>
                      <a:pt x="12" y="11"/>
                    </a:lnTo>
                    <a:lnTo>
                      <a:pt x="55" y="5"/>
                    </a:lnTo>
                    <a:lnTo>
                      <a:pt x="99" y="15"/>
                    </a:lnTo>
                    <a:lnTo>
                      <a:pt x="99" y="12"/>
                    </a:lnTo>
                    <a:lnTo>
                      <a:pt x="96" y="12"/>
                    </a:lnTo>
                    <a:lnTo>
                      <a:pt x="99" y="12"/>
                    </a:lnTo>
                    <a:lnTo>
                      <a:pt x="99" y="11"/>
                    </a:lnTo>
                    <a:lnTo>
                      <a:pt x="55" y="0"/>
                    </a:lnTo>
                    <a:lnTo>
                      <a:pt x="11" y="6"/>
                    </a:lnTo>
                    <a:lnTo>
                      <a:pt x="0" y="15"/>
                    </a:lnTo>
                    <a:lnTo>
                      <a:pt x="0" y="53"/>
                    </a:lnTo>
                    <a:lnTo>
                      <a:pt x="43" y="79"/>
                    </a:lnTo>
                    <a:lnTo>
                      <a:pt x="102" y="67"/>
                    </a:lnTo>
                    <a:lnTo>
                      <a:pt x="102" y="11"/>
                    </a:lnTo>
                    <a:lnTo>
                      <a:pt x="99" y="11"/>
                    </a:lnTo>
                    <a:lnTo>
                      <a:pt x="99" y="12"/>
                    </a:lnTo>
                    <a:close/>
                  </a:path>
                </a:pathLst>
              </a:custGeom>
              <a:solidFill>
                <a:srgbClr val="6A5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91" name="Freeform 541"/>
              <p:cNvSpPr>
                <a:spLocks/>
              </p:cNvSpPr>
              <p:nvPr/>
            </p:nvSpPr>
            <p:spPr bwMode="auto">
              <a:xfrm>
                <a:off x="4316413" y="4291013"/>
                <a:ext cx="161925" cy="125412"/>
              </a:xfrm>
              <a:custGeom>
                <a:avLst/>
                <a:gdLst>
                  <a:gd name="T0" fmla="*/ 99 w 102"/>
                  <a:gd name="T1" fmla="*/ 12 h 79"/>
                  <a:gd name="T2" fmla="*/ 96 w 102"/>
                  <a:gd name="T3" fmla="*/ 12 h 79"/>
                  <a:gd name="T4" fmla="*/ 96 w 102"/>
                  <a:gd name="T5" fmla="*/ 63 h 79"/>
                  <a:gd name="T6" fmla="*/ 44 w 102"/>
                  <a:gd name="T7" fmla="*/ 75 h 79"/>
                  <a:gd name="T8" fmla="*/ 4 w 102"/>
                  <a:gd name="T9" fmla="*/ 50 h 79"/>
                  <a:gd name="T10" fmla="*/ 4 w 102"/>
                  <a:gd name="T11" fmla="*/ 17 h 79"/>
                  <a:gd name="T12" fmla="*/ 12 w 102"/>
                  <a:gd name="T13" fmla="*/ 11 h 79"/>
                  <a:gd name="T14" fmla="*/ 55 w 102"/>
                  <a:gd name="T15" fmla="*/ 5 h 79"/>
                  <a:gd name="T16" fmla="*/ 99 w 102"/>
                  <a:gd name="T17" fmla="*/ 15 h 79"/>
                  <a:gd name="T18" fmla="*/ 99 w 102"/>
                  <a:gd name="T19" fmla="*/ 12 h 79"/>
                  <a:gd name="T20" fmla="*/ 96 w 102"/>
                  <a:gd name="T21" fmla="*/ 12 h 79"/>
                  <a:gd name="T22" fmla="*/ 99 w 102"/>
                  <a:gd name="T23" fmla="*/ 12 h 79"/>
                  <a:gd name="T24" fmla="*/ 99 w 102"/>
                  <a:gd name="T25" fmla="*/ 11 h 79"/>
                  <a:gd name="T26" fmla="*/ 55 w 102"/>
                  <a:gd name="T27" fmla="*/ 0 h 79"/>
                  <a:gd name="T28" fmla="*/ 11 w 102"/>
                  <a:gd name="T29" fmla="*/ 6 h 79"/>
                  <a:gd name="T30" fmla="*/ 0 w 102"/>
                  <a:gd name="T31" fmla="*/ 15 h 79"/>
                  <a:gd name="T32" fmla="*/ 0 w 102"/>
                  <a:gd name="T33" fmla="*/ 53 h 79"/>
                  <a:gd name="T34" fmla="*/ 43 w 102"/>
                  <a:gd name="T35" fmla="*/ 79 h 79"/>
                  <a:gd name="T36" fmla="*/ 102 w 102"/>
                  <a:gd name="T37" fmla="*/ 67 h 79"/>
                  <a:gd name="T38" fmla="*/ 102 w 102"/>
                  <a:gd name="T39" fmla="*/ 11 h 79"/>
                  <a:gd name="T40" fmla="*/ 99 w 102"/>
                  <a:gd name="T41" fmla="*/ 11 h 79"/>
                  <a:gd name="T42" fmla="*/ 99 w 102"/>
                  <a:gd name="T43" fmla="*/ 1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" h="79">
                    <a:moveTo>
                      <a:pt x="99" y="12"/>
                    </a:moveTo>
                    <a:lnTo>
                      <a:pt x="96" y="12"/>
                    </a:lnTo>
                    <a:lnTo>
                      <a:pt x="96" y="63"/>
                    </a:lnTo>
                    <a:lnTo>
                      <a:pt x="44" y="75"/>
                    </a:lnTo>
                    <a:lnTo>
                      <a:pt x="4" y="50"/>
                    </a:lnTo>
                    <a:lnTo>
                      <a:pt x="4" y="17"/>
                    </a:lnTo>
                    <a:lnTo>
                      <a:pt x="12" y="11"/>
                    </a:lnTo>
                    <a:lnTo>
                      <a:pt x="55" y="5"/>
                    </a:lnTo>
                    <a:lnTo>
                      <a:pt x="99" y="15"/>
                    </a:lnTo>
                    <a:lnTo>
                      <a:pt x="99" y="12"/>
                    </a:lnTo>
                    <a:lnTo>
                      <a:pt x="96" y="12"/>
                    </a:lnTo>
                    <a:lnTo>
                      <a:pt x="99" y="12"/>
                    </a:lnTo>
                    <a:lnTo>
                      <a:pt x="99" y="11"/>
                    </a:lnTo>
                    <a:lnTo>
                      <a:pt x="55" y="0"/>
                    </a:lnTo>
                    <a:lnTo>
                      <a:pt x="11" y="6"/>
                    </a:lnTo>
                    <a:lnTo>
                      <a:pt x="0" y="15"/>
                    </a:lnTo>
                    <a:lnTo>
                      <a:pt x="0" y="53"/>
                    </a:lnTo>
                    <a:lnTo>
                      <a:pt x="43" y="79"/>
                    </a:lnTo>
                    <a:lnTo>
                      <a:pt x="102" y="67"/>
                    </a:lnTo>
                    <a:lnTo>
                      <a:pt x="102" y="11"/>
                    </a:lnTo>
                    <a:lnTo>
                      <a:pt x="99" y="11"/>
                    </a:lnTo>
                    <a:lnTo>
                      <a:pt x="99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92" name="Freeform 542"/>
              <p:cNvSpPr>
                <a:spLocks/>
              </p:cNvSpPr>
              <p:nvPr/>
            </p:nvSpPr>
            <p:spPr bwMode="auto">
              <a:xfrm>
                <a:off x="4398963" y="4324350"/>
                <a:ext cx="71438" cy="25400"/>
              </a:xfrm>
              <a:custGeom>
                <a:avLst/>
                <a:gdLst>
                  <a:gd name="T0" fmla="*/ 27 w 30"/>
                  <a:gd name="T1" fmla="*/ 0 h 10"/>
                  <a:gd name="T2" fmla="*/ 2 w 30"/>
                  <a:gd name="T3" fmla="*/ 6 h 10"/>
                  <a:gd name="T4" fmla="*/ 0 w 30"/>
                  <a:gd name="T5" fmla="*/ 8 h 10"/>
                  <a:gd name="T6" fmla="*/ 1 w 30"/>
                  <a:gd name="T7" fmla="*/ 10 h 10"/>
                  <a:gd name="T8" fmla="*/ 26 w 30"/>
                  <a:gd name="T9" fmla="*/ 4 h 10"/>
                  <a:gd name="T10" fmla="*/ 27 w 30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0">
                    <a:moveTo>
                      <a:pt x="27" y="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0" y="7"/>
                      <a:pt x="0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30" y="2"/>
                      <a:pt x="27" y="0"/>
                    </a:cubicBezTo>
                  </a:path>
                </a:pathLst>
              </a:custGeom>
              <a:solidFill>
                <a:srgbClr val="4E33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93" name="Freeform 543"/>
              <p:cNvSpPr>
                <a:spLocks/>
              </p:cNvSpPr>
              <p:nvPr/>
            </p:nvSpPr>
            <p:spPr bwMode="auto">
              <a:xfrm>
                <a:off x="4318000" y="4314825"/>
                <a:ext cx="66675" cy="96837"/>
              </a:xfrm>
              <a:custGeom>
                <a:avLst/>
                <a:gdLst>
                  <a:gd name="T0" fmla="*/ 0 w 42"/>
                  <a:gd name="T1" fmla="*/ 0 h 61"/>
                  <a:gd name="T2" fmla="*/ 42 w 42"/>
                  <a:gd name="T3" fmla="*/ 17 h 61"/>
                  <a:gd name="T4" fmla="*/ 42 w 42"/>
                  <a:gd name="T5" fmla="*/ 61 h 61"/>
                  <a:gd name="T6" fmla="*/ 0 w 42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61">
                    <a:moveTo>
                      <a:pt x="0" y="0"/>
                    </a:moveTo>
                    <a:lnTo>
                      <a:pt x="42" y="17"/>
                    </a:lnTo>
                    <a:lnTo>
                      <a:pt x="42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6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94" name="Freeform 544"/>
              <p:cNvSpPr>
                <a:spLocks/>
              </p:cNvSpPr>
              <p:nvPr/>
            </p:nvSpPr>
            <p:spPr bwMode="auto">
              <a:xfrm>
                <a:off x="4318000" y="4314825"/>
                <a:ext cx="66675" cy="96837"/>
              </a:xfrm>
              <a:custGeom>
                <a:avLst/>
                <a:gdLst>
                  <a:gd name="T0" fmla="*/ 0 w 42"/>
                  <a:gd name="T1" fmla="*/ 0 h 61"/>
                  <a:gd name="T2" fmla="*/ 42 w 42"/>
                  <a:gd name="T3" fmla="*/ 17 h 61"/>
                  <a:gd name="T4" fmla="*/ 42 w 42"/>
                  <a:gd name="T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61">
                    <a:moveTo>
                      <a:pt x="0" y="0"/>
                    </a:moveTo>
                    <a:lnTo>
                      <a:pt x="42" y="17"/>
                    </a:lnTo>
                    <a:lnTo>
                      <a:pt x="42" y="6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95" name="Freeform 545"/>
              <p:cNvSpPr>
                <a:spLocks/>
              </p:cNvSpPr>
              <p:nvPr/>
            </p:nvSpPr>
            <p:spPr bwMode="auto">
              <a:xfrm>
                <a:off x="4318000" y="4313238"/>
                <a:ext cx="71438" cy="98425"/>
              </a:xfrm>
              <a:custGeom>
                <a:avLst/>
                <a:gdLst>
                  <a:gd name="T0" fmla="*/ 0 w 45"/>
                  <a:gd name="T1" fmla="*/ 4 h 62"/>
                  <a:gd name="T2" fmla="*/ 38 w 45"/>
                  <a:gd name="T3" fmla="*/ 20 h 62"/>
                  <a:gd name="T4" fmla="*/ 38 w 45"/>
                  <a:gd name="T5" fmla="*/ 62 h 62"/>
                  <a:gd name="T6" fmla="*/ 45 w 45"/>
                  <a:gd name="T7" fmla="*/ 62 h 62"/>
                  <a:gd name="T8" fmla="*/ 45 w 45"/>
                  <a:gd name="T9" fmla="*/ 17 h 62"/>
                  <a:gd name="T10" fmla="*/ 2 w 45"/>
                  <a:gd name="T11" fmla="*/ 0 h 62"/>
                  <a:gd name="T12" fmla="*/ 0 w 45"/>
                  <a:gd name="T13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62">
                    <a:moveTo>
                      <a:pt x="0" y="4"/>
                    </a:moveTo>
                    <a:lnTo>
                      <a:pt x="38" y="20"/>
                    </a:lnTo>
                    <a:lnTo>
                      <a:pt x="38" y="62"/>
                    </a:lnTo>
                    <a:lnTo>
                      <a:pt x="45" y="62"/>
                    </a:lnTo>
                    <a:lnTo>
                      <a:pt x="45" y="17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A5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96" name="Freeform 546"/>
              <p:cNvSpPr>
                <a:spLocks/>
              </p:cNvSpPr>
              <p:nvPr/>
            </p:nvSpPr>
            <p:spPr bwMode="auto">
              <a:xfrm>
                <a:off x="4335463" y="4305300"/>
                <a:ext cx="138113" cy="19050"/>
              </a:xfrm>
              <a:custGeom>
                <a:avLst/>
                <a:gdLst>
                  <a:gd name="T0" fmla="*/ 0 w 87"/>
                  <a:gd name="T1" fmla="*/ 0 h 12"/>
                  <a:gd name="T2" fmla="*/ 34 w 87"/>
                  <a:gd name="T3" fmla="*/ 12 h 12"/>
                  <a:gd name="T4" fmla="*/ 87 w 87"/>
                  <a:gd name="T5" fmla="*/ 3 h 12"/>
                  <a:gd name="T6" fmla="*/ 0 w 87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12">
                    <a:moveTo>
                      <a:pt x="0" y="0"/>
                    </a:moveTo>
                    <a:lnTo>
                      <a:pt x="34" y="12"/>
                    </a:lnTo>
                    <a:lnTo>
                      <a:pt x="87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6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97" name="Freeform 547"/>
              <p:cNvSpPr>
                <a:spLocks/>
              </p:cNvSpPr>
              <p:nvPr/>
            </p:nvSpPr>
            <p:spPr bwMode="auto">
              <a:xfrm>
                <a:off x="4335463" y="4305300"/>
                <a:ext cx="138113" cy="19050"/>
              </a:xfrm>
              <a:custGeom>
                <a:avLst/>
                <a:gdLst>
                  <a:gd name="T0" fmla="*/ 0 w 87"/>
                  <a:gd name="T1" fmla="*/ 0 h 12"/>
                  <a:gd name="T2" fmla="*/ 34 w 87"/>
                  <a:gd name="T3" fmla="*/ 12 h 12"/>
                  <a:gd name="T4" fmla="*/ 87 w 87"/>
                  <a:gd name="T5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12">
                    <a:moveTo>
                      <a:pt x="0" y="0"/>
                    </a:moveTo>
                    <a:lnTo>
                      <a:pt x="34" y="12"/>
                    </a:lnTo>
                    <a:lnTo>
                      <a:pt x="87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98" name="Freeform 548"/>
              <p:cNvSpPr>
                <a:spLocks/>
              </p:cNvSpPr>
              <p:nvPr/>
            </p:nvSpPr>
            <p:spPr bwMode="auto">
              <a:xfrm>
                <a:off x="4333875" y="4300538"/>
                <a:ext cx="139700" cy="26987"/>
              </a:xfrm>
              <a:custGeom>
                <a:avLst/>
                <a:gdLst>
                  <a:gd name="T0" fmla="*/ 0 w 88"/>
                  <a:gd name="T1" fmla="*/ 5 h 17"/>
                  <a:gd name="T2" fmla="*/ 35 w 88"/>
                  <a:gd name="T3" fmla="*/ 17 h 17"/>
                  <a:gd name="T4" fmla="*/ 88 w 88"/>
                  <a:gd name="T5" fmla="*/ 9 h 17"/>
                  <a:gd name="T6" fmla="*/ 88 w 88"/>
                  <a:gd name="T7" fmla="*/ 5 h 17"/>
                  <a:gd name="T8" fmla="*/ 35 w 88"/>
                  <a:gd name="T9" fmla="*/ 12 h 17"/>
                  <a:gd name="T10" fmla="*/ 1 w 88"/>
                  <a:gd name="T11" fmla="*/ 0 h 17"/>
                  <a:gd name="T12" fmla="*/ 0 w 88"/>
                  <a:gd name="T1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7">
                    <a:moveTo>
                      <a:pt x="0" y="5"/>
                    </a:moveTo>
                    <a:lnTo>
                      <a:pt x="35" y="17"/>
                    </a:lnTo>
                    <a:lnTo>
                      <a:pt x="88" y="9"/>
                    </a:lnTo>
                    <a:lnTo>
                      <a:pt x="88" y="5"/>
                    </a:lnTo>
                    <a:lnTo>
                      <a:pt x="35" y="12"/>
                    </a:lnTo>
                    <a:lnTo>
                      <a:pt x="1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A5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99" name="Freeform 549"/>
              <p:cNvSpPr>
                <a:spLocks/>
              </p:cNvSpPr>
              <p:nvPr/>
            </p:nvSpPr>
            <p:spPr bwMode="auto">
              <a:xfrm>
                <a:off x="4384675" y="4324350"/>
                <a:ext cx="4763" cy="17462"/>
              </a:xfrm>
              <a:custGeom>
                <a:avLst/>
                <a:gdLst>
                  <a:gd name="T0" fmla="*/ 3 w 3"/>
                  <a:gd name="T1" fmla="*/ 0 h 11"/>
                  <a:gd name="T2" fmla="*/ 0 w 3"/>
                  <a:gd name="T3" fmla="*/ 11 h 11"/>
                  <a:gd name="T4" fmla="*/ 3 w 3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1">
                    <a:moveTo>
                      <a:pt x="3" y="0"/>
                    </a:moveTo>
                    <a:lnTo>
                      <a:pt x="0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36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00" name="Line 550"/>
              <p:cNvSpPr>
                <a:spLocks noChangeShapeType="1"/>
              </p:cNvSpPr>
              <p:nvPr/>
            </p:nvSpPr>
            <p:spPr bwMode="auto">
              <a:xfrm flipH="1">
                <a:off x="4384675" y="4324350"/>
                <a:ext cx="4763" cy="1746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01" name="Freeform 551"/>
              <p:cNvSpPr>
                <a:spLocks/>
              </p:cNvSpPr>
              <p:nvPr/>
            </p:nvSpPr>
            <p:spPr bwMode="auto">
              <a:xfrm>
                <a:off x="4378325" y="4322763"/>
                <a:ext cx="15875" cy="19050"/>
              </a:xfrm>
              <a:custGeom>
                <a:avLst/>
                <a:gdLst>
                  <a:gd name="T0" fmla="*/ 5 w 10"/>
                  <a:gd name="T1" fmla="*/ 0 h 12"/>
                  <a:gd name="T2" fmla="*/ 0 w 10"/>
                  <a:gd name="T3" fmla="*/ 11 h 12"/>
                  <a:gd name="T4" fmla="*/ 7 w 10"/>
                  <a:gd name="T5" fmla="*/ 12 h 12"/>
                  <a:gd name="T6" fmla="*/ 10 w 10"/>
                  <a:gd name="T7" fmla="*/ 1 h 12"/>
                  <a:gd name="T8" fmla="*/ 5 w 1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5" y="0"/>
                    </a:moveTo>
                    <a:lnTo>
                      <a:pt x="0" y="11"/>
                    </a:lnTo>
                    <a:lnTo>
                      <a:pt x="7" y="12"/>
                    </a:lnTo>
                    <a:lnTo>
                      <a:pt x="10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6A5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02" name="Freeform 552"/>
              <p:cNvSpPr>
                <a:spLocks/>
              </p:cNvSpPr>
              <p:nvPr/>
            </p:nvSpPr>
            <p:spPr bwMode="auto">
              <a:xfrm>
                <a:off x="4378325" y="4322763"/>
                <a:ext cx="15875" cy="19050"/>
              </a:xfrm>
              <a:custGeom>
                <a:avLst/>
                <a:gdLst>
                  <a:gd name="T0" fmla="*/ 5 w 10"/>
                  <a:gd name="T1" fmla="*/ 0 h 12"/>
                  <a:gd name="T2" fmla="*/ 0 w 10"/>
                  <a:gd name="T3" fmla="*/ 11 h 12"/>
                  <a:gd name="T4" fmla="*/ 7 w 10"/>
                  <a:gd name="T5" fmla="*/ 12 h 12"/>
                  <a:gd name="T6" fmla="*/ 10 w 10"/>
                  <a:gd name="T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5" y="0"/>
                    </a:moveTo>
                    <a:lnTo>
                      <a:pt x="0" y="11"/>
                    </a:lnTo>
                    <a:lnTo>
                      <a:pt x="7" y="12"/>
                    </a:lnTo>
                    <a:lnTo>
                      <a:pt x="10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17232" name="Picture 84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1" y="3567378"/>
              <a:ext cx="2808800" cy="17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208" name="Group 17207"/>
          <p:cNvGrpSpPr/>
          <p:nvPr/>
        </p:nvGrpSpPr>
        <p:grpSpPr>
          <a:xfrm>
            <a:off x="3254648" y="3954624"/>
            <a:ext cx="4367197" cy="427037"/>
            <a:chOff x="3254648" y="3954624"/>
            <a:chExt cx="4367197" cy="427037"/>
          </a:xfrm>
        </p:grpSpPr>
        <p:grpSp>
          <p:nvGrpSpPr>
            <p:cNvPr id="16919" name="Group 16918"/>
            <p:cNvGrpSpPr/>
            <p:nvPr/>
          </p:nvGrpSpPr>
          <p:grpSpPr>
            <a:xfrm>
              <a:off x="3254648" y="3954624"/>
              <a:ext cx="427038" cy="427037"/>
              <a:chOff x="4248150" y="4587875"/>
              <a:chExt cx="427038" cy="427037"/>
            </a:xfrm>
          </p:grpSpPr>
          <p:sp>
            <p:nvSpPr>
              <p:cNvPr id="16903" name="Oval 553"/>
              <p:cNvSpPr>
                <a:spLocks noChangeArrowheads="1"/>
              </p:cNvSpPr>
              <p:nvPr/>
            </p:nvSpPr>
            <p:spPr bwMode="auto">
              <a:xfrm>
                <a:off x="4248150" y="4587875"/>
                <a:ext cx="427038" cy="427037"/>
              </a:xfrm>
              <a:prstGeom prst="ellipse">
                <a:avLst/>
              </a:pr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04" name="Freeform 554"/>
              <p:cNvSpPr>
                <a:spLocks/>
              </p:cNvSpPr>
              <p:nvPr/>
            </p:nvSpPr>
            <p:spPr bwMode="auto">
              <a:xfrm>
                <a:off x="4349750" y="4656138"/>
                <a:ext cx="254000" cy="292100"/>
              </a:xfrm>
              <a:custGeom>
                <a:avLst/>
                <a:gdLst>
                  <a:gd name="T0" fmla="*/ 105 w 105"/>
                  <a:gd name="T1" fmla="*/ 50 h 121"/>
                  <a:gd name="T2" fmla="*/ 55 w 105"/>
                  <a:gd name="T3" fmla="*/ 0 h 121"/>
                  <a:gd name="T4" fmla="*/ 6 w 105"/>
                  <a:gd name="T5" fmla="*/ 39 h 121"/>
                  <a:gd name="T6" fmla="*/ 6 w 105"/>
                  <a:gd name="T7" fmla="*/ 51 h 121"/>
                  <a:gd name="T8" fmla="*/ 6 w 105"/>
                  <a:gd name="T9" fmla="*/ 73 h 121"/>
                  <a:gd name="T10" fmla="*/ 0 w 105"/>
                  <a:gd name="T11" fmla="*/ 84 h 121"/>
                  <a:gd name="T12" fmla="*/ 6 w 105"/>
                  <a:gd name="T13" fmla="*/ 86 h 121"/>
                  <a:gd name="T14" fmla="*/ 10 w 105"/>
                  <a:gd name="T15" fmla="*/ 89 h 121"/>
                  <a:gd name="T16" fmla="*/ 10 w 105"/>
                  <a:gd name="T17" fmla="*/ 96 h 121"/>
                  <a:gd name="T18" fmla="*/ 12 w 105"/>
                  <a:gd name="T19" fmla="*/ 97 h 121"/>
                  <a:gd name="T20" fmla="*/ 10 w 105"/>
                  <a:gd name="T21" fmla="*/ 99 h 121"/>
                  <a:gd name="T22" fmla="*/ 13 w 105"/>
                  <a:gd name="T23" fmla="*/ 102 h 121"/>
                  <a:gd name="T24" fmla="*/ 12 w 105"/>
                  <a:gd name="T25" fmla="*/ 113 h 121"/>
                  <a:gd name="T26" fmla="*/ 17 w 105"/>
                  <a:gd name="T27" fmla="*/ 121 h 121"/>
                  <a:gd name="T28" fmla="*/ 79 w 105"/>
                  <a:gd name="T29" fmla="*/ 98 h 121"/>
                  <a:gd name="T30" fmla="*/ 86 w 105"/>
                  <a:gd name="T31" fmla="*/ 89 h 121"/>
                  <a:gd name="T32" fmla="*/ 105 w 105"/>
                  <a:gd name="T33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121">
                    <a:moveTo>
                      <a:pt x="105" y="50"/>
                    </a:moveTo>
                    <a:cubicBezTo>
                      <a:pt x="105" y="23"/>
                      <a:pt x="82" y="0"/>
                      <a:pt x="55" y="0"/>
                    </a:cubicBezTo>
                    <a:cubicBezTo>
                      <a:pt x="31" y="0"/>
                      <a:pt x="11" y="17"/>
                      <a:pt x="6" y="39"/>
                    </a:cubicBezTo>
                    <a:cubicBezTo>
                      <a:pt x="6" y="39"/>
                      <a:pt x="6" y="45"/>
                      <a:pt x="6" y="51"/>
                    </a:cubicBezTo>
                    <a:cubicBezTo>
                      <a:pt x="7" y="60"/>
                      <a:pt x="9" y="64"/>
                      <a:pt x="6" y="73"/>
                    </a:cubicBezTo>
                    <a:cubicBezTo>
                      <a:pt x="3" y="80"/>
                      <a:pt x="0" y="84"/>
                      <a:pt x="0" y="84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0" y="99"/>
                      <a:pt x="10" y="99"/>
                      <a:pt x="10" y="99"/>
                    </a:cubicBezTo>
                    <a:cubicBezTo>
                      <a:pt x="13" y="102"/>
                      <a:pt x="13" y="102"/>
                      <a:pt x="13" y="102"/>
                    </a:cubicBezTo>
                    <a:cubicBezTo>
                      <a:pt x="13" y="102"/>
                      <a:pt x="15" y="109"/>
                      <a:pt x="12" y="113"/>
                    </a:cubicBezTo>
                    <a:cubicBezTo>
                      <a:pt x="10" y="116"/>
                      <a:pt x="17" y="121"/>
                      <a:pt x="17" y="121"/>
                    </a:cubicBezTo>
                    <a:cubicBezTo>
                      <a:pt x="17" y="121"/>
                      <a:pt x="72" y="108"/>
                      <a:pt x="79" y="98"/>
                    </a:cubicBezTo>
                    <a:cubicBezTo>
                      <a:pt x="83" y="93"/>
                      <a:pt x="85" y="90"/>
                      <a:pt x="86" y="89"/>
                    </a:cubicBezTo>
                    <a:cubicBezTo>
                      <a:pt x="97" y="80"/>
                      <a:pt x="105" y="66"/>
                      <a:pt x="105" y="50"/>
                    </a:cubicBezTo>
                    <a:close/>
                  </a:path>
                </a:pathLst>
              </a:custGeom>
              <a:solidFill>
                <a:srgbClr val="E09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05" name="Freeform 555"/>
              <p:cNvSpPr>
                <a:spLocks/>
              </p:cNvSpPr>
              <p:nvPr/>
            </p:nvSpPr>
            <p:spPr bwMode="auto">
              <a:xfrm>
                <a:off x="4389438" y="4684713"/>
                <a:ext cx="195263" cy="123825"/>
              </a:xfrm>
              <a:custGeom>
                <a:avLst/>
                <a:gdLst>
                  <a:gd name="T0" fmla="*/ 68 w 81"/>
                  <a:gd name="T1" fmla="*/ 10 h 51"/>
                  <a:gd name="T2" fmla="*/ 52 w 81"/>
                  <a:gd name="T3" fmla="*/ 0 h 51"/>
                  <a:gd name="T4" fmla="*/ 40 w 81"/>
                  <a:gd name="T5" fmla="*/ 5 h 51"/>
                  <a:gd name="T6" fmla="*/ 30 w 81"/>
                  <a:gd name="T7" fmla="*/ 2 h 51"/>
                  <a:gd name="T8" fmla="*/ 15 w 81"/>
                  <a:gd name="T9" fmla="*/ 12 h 51"/>
                  <a:gd name="T10" fmla="*/ 0 w 81"/>
                  <a:gd name="T11" fmla="*/ 28 h 51"/>
                  <a:gd name="T12" fmla="*/ 16 w 81"/>
                  <a:gd name="T13" fmla="*/ 44 h 51"/>
                  <a:gd name="T14" fmla="*/ 16 w 81"/>
                  <a:gd name="T15" fmla="*/ 44 h 51"/>
                  <a:gd name="T16" fmla="*/ 30 w 81"/>
                  <a:gd name="T17" fmla="*/ 51 h 51"/>
                  <a:gd name="T18" fmla="*/ 41 w 81"/>
                  <a:gd name="T19" fmla="*/ 46 h 51"/>
                  <a:gd name="T20" fmla="*/ 50 w 81"/>
                  <a:gd name="T21" fmla="*/ 49 h 51"/>
                  <a:gd name="T22" fmla="*/ 63 w 81"/>
                  <a:gd name="T23" fmla="*/ 43 h 51"/>
                  <a:gd name="T24" fmla="*/ 65 w 81"/>
                  <a:gd name="T25" fmla="*/ 43 h 51"/>
                  <a:gd name="T26" fmla="*/ 81 w 81"/>
                  <a:gd name="T27" fmla="*/ 27 h 51"/>
                  <a:gd name="T28" fmla="*/ 68 w 81"/>
                  <a:gd name="T29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1" h="51">
                    <a:moveTo>
                      <a:pt x="68" y="10"/>
                    </a:moveTo>
                    <a:cubicBezTo>
                      <a:pt x="65" y="4"/>
                      <a:pt x="59" y="0"/>
                      <a:pt x="52" y="0"/>
                    </a:cubicBezTo>
                    <a:cubicBezTo>
                      <a:pt x="47" y="0"/>
                      <a:pt x="43" y="2"/>
                      <a:pt x="40" y="5"/>
                    </a:cubicBezTo>
                    <a:cubicBezTo>
                      <a:pt x="37" y="3"/>
                      <a:pt x="34" y="2"/>
                      <a:pt x="30" y="2"/>
                    </a:cubicBezTo>
                    <a:cubicBezTo>
                      <a:pt x="23" y="2"/>
                      <a:pt x="17" y="6"/>
                      <a:pt x="15" y="12"/>
                    </a:cubicBezTo>
                    <a:cubicBezTo>
                      <a:pt x="6" y="12"/>
                      <a:pt x="0" y="19"/>
                      <a:pt x="0" y="28"/>
                    </a:cubicBezTo>
                    <a:cubicBezTo>
                      <a:pt x="0" y="37"/>
                      <a:pt x="7" y="44"/>
                      <a:pt x="16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9" y="48"/>
                      <a:pt x="24" y="51"/>
                      <a:pt x="30" y="51"/>
                    </a:cubicBezTo>
                    <a:cubicBezTo>
                      <a:pt x="34" y="51"/>
                      <a:pt x="38" y="49"/>
                      <a:pt x="41" y="46"/>
                    </a:cubicBezTo>
                    <a:cubicBezTo>
                      <a:pt x="44" y="48"/>
                      <a:pt x="47" y="49"/>
                      <a:pt x="50" y="49"/>
                    </a:cubicBezTo>
                    <a:cubicBezTo>
                      <a:pt x="56" y="49"/>
                      <a:pt x="60" y="47"/>
                      <a:pt x="63" y="43"/>
                    </a:cubicBezTo>
                    <a:cubicBezTo>
                      <a:pt x="64" y="43"/>
                      <a:pt x="64" y="43"/>
                      <a:pt x="65" y="43"/>
                    </a:cubicBezTo>
                    <a:cubicBezTo>
                      <a:pt x="74" y="43"/>
                      <a:pt x="81" y="36"/>
                      <a:pt x="81" y="27"/>
                    </a:cubicBezTo>
                    <a:cubicBezTo>
                      <a:pt x="81" y="18"/>
                      <a:pt x="75" y="12"/>
                      <a:pt x="6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06" name="Freeform 556"/>
              <p:cNvSpPr>
                <a:spLocks/>
              </p:cNvSpPr>
              <p:nvPr/>
            </p:nvSpPr>
            <p:spPr bwMode="auto">
              <a:xfrm>
                <a:off x="4408488" y="4797425"/>
                <a:ext cx="36513" cy="36512"/>
              </a:xfrm>
              <a:custGeom>
                <a:avLst/>
                <a:gdLst>
                  <a:gd name="T0" fmla="*/ 8 w 15"/>
                  <a:gd name="T1" fmla="*/ 1 h 15"/>
                  <a:gd name="T2" fmla="*/ 7 w 15"/>
                  <a:gd name="T3" fmla="*/ 1 h 15"/>
                  <a:gd name="T4" fmla="*/ 5 w 15"/>
                  <a:gd name="T5" fmla="*/ 0 h 15"/>
                  <a:gd name="T6" fmla="*/ 3 w 15"/>
                  <a:gd name="T7" fmla="*/ 2 h 15"/>
                  <a:gd name="T8" fmla="*/ 3 w 15"/>
                  <a:gd name="T9" fmla="*/ 3 h 15"/>
                  <a:gd name="T10" fmla="*/ 2 w 15"/>
                  <a:gd name="T11" fmla="*/ 5 h 15"/>
                  <a:gd name="T12" fmla="*/ 2 w 15"/>
                  <a:gd name="T13" fmla="*/ 5 h 15"/>
                  <a:gd name="T14" fmla="*/ 0 w 15"/>
                  <a:gd name="T15" fmla="*/ 7 h 15"/>
                  <a:gd name="T16" fmla="*/ 1 w 15"/>
                  <a:gd name="T17" fmla="*/ 9 h 15"/>
                  <a:gd name="T18" fmla="*/ 8 w 15"/>
                  <a:gd name="T19" fmla="*/ 15 h 15"/>
                  <a:gd name="T20" fmla="*/ 15 w 15"/>
                  <a:gd name="T21" fmla="*/ 8 h 15"/>
                  <a:gd name="T22" fmla="*/ 8 w 15"/>
                  <a:gd name="T2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8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9"/>
                      <a:pt x="1" y="9"/>
                    </a:cubicBezTo>
                    <a:cubicBezTo>
                      <a:pt x="2" y="13"/>
                      <a:pt x="5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ubicBezTo>
                      <a:pt x="15" y="4"/>
                      <a:pt x="12" y="1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07" name="Freeform 557"/>
              <p:cNvSpPr>
                <a:spLocks/>
              </p:cNvSpPr>
              <p:nvPr/>
            </p:nvSpPr>
            <p:spPr bwMode="auto">
              <a:xfrm>
                <a:off x="4446588" y="4819650"/>
                <a:ext cx="14288" cy="17462"/>
              </a:xfrm>
              <a:custGeom>
                <a:avLst/>
                <a:gdLst>
                  <a:gd name="T0" fmla="*/ 5 w 6"/>
                  <a:gd name="T1" fmla="*/ 3 h 7"/>
                  <a:gd name="T2" fmla="*/ 5 w 6"/>
                  <a:gd name="T3" fmla="*/ 3 h 7"/>
                  <a:gd name="T4" fmla="*/ 3 w 6"/>
                  <a:gd name="T5" fmla="*/ 0 h 7"/>
                  <a:gd name="T6" fmla="*/ 0 w 6"/>
                  <a:gd name="T7" fmla="*/ 3 h 7"/>
                  <a:gd name="T8" fmla="*/ 1 w 6"/>
                  <a:gd name="T9" fmla="*/ 4 h 7"/>
                  <a:gd name="T10" fmla="*/ 1 w 6"/>
                  <a:gd name="T11" fmla="*/ 5 h 7"/>
                  <a:gd name="T12" fmla="*/ 3 w 6"/>
                  <a:gd name="T13" fmla="*/ 7 h 7"/>
                  <a:gd name="T14" fmla="*/ 6 w 6"/>
                  <a:gd name="T15" fmla="*/ 5 h 7"/>
                  <a:gd name="T16" fmla="*/ 5 w 6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7"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2" y="7"/>
                      <a:pt x="3" y="7"/>
                    </a:cubicBezTo>
                    <a:cubicBezTo>
                      <a:pt x="5" y="7"/>
                      <a:pt x="6" y="6"/>
                      <a:pt x="6" y="5"/>
                    </a:cubicBezTo>
                    <a:cubicBezTo>
                      <a:pt x="6" y="4"/>
                      <a:pt x="5" y="4"/>
                      <a:pt x="5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08" name="Oval 558"/>
              <p:cNvSpPr>
                <a:spLocks noChangeArrowheads="1"/>
              </p:cNvSpPr>
              <p:nvPr/>
            </p:nvSpPr>
            <p:spPr bwMode="auto">
              <a:xfrm>
                <a:off x="4470400" y="4832350"/>
                <a:ext cx="12700" cy="111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17233" name="Picture 84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1" y="4130236"/>
              <a:ext cx="3769924" cy="17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210" name="Group 17209"/>
          <p:cNvGrpSpPr/>
          <p:nvPr/>
        </p:nvGrpSpPr>
        <p:grpSpPr>
          <a:xfrm>
            <a:off x="3253061" y="4486757"/>
            <a:ext cx="2893956" cy="427037"/>
            <a:chOff x="3253061" y="4486757"/>
            <a:chExt cx="2893956" cy="427037"/>
          </a:xfrm>
        </p:grpSpPr>
        <p:grpSp>
          <p:nvGrpSpPr>
            <p:cNvPr id="16921" name="Group 16920"/>
            <p:cNvGrpSpPr/>
            <p:nvPr/>
          </p:nvGrpSpPr>
          <p:grpSpPr>
            <a:xfrm>
              <a:off x="3253061" y="4486757"/>
              <a:ext cx="427038" cy="427037"/>
              <a:chOff x="4246563" y="5087938"/>
              <a:chExt cx="427038" cy="427037"/>
            </a:xfrm>
          </p:grpSpPr>
          <p:sp>
            <p:nvSpPr>
              <p:cNvPr id="16909" name="Oval 559"/>
              <p:cNvSpPr>
                <a:spLocks noChangeArrowheads="1"/>
              </p:cNvSpPr>
              <p:nvPr/>
            </p:nvSpPr>
            <p:spPr bwMode="auto">
              <a:xfrm>
                <a:off x="4246563" y="5087938"/>
                <a:ext cx="427038" cy="427037"/>
              </a:xfrm>
              <a:prstGeom prst="ellipse">
                <a:avLst/>
              </a:pr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grpSp>
            <p:nvGrpSpPr>
              <p:cNvPr id="16920" name="Group 16919"/>
              <p:cNvGrpSpPr/>
              <p:nvPr/>
            </p:nvGrpSpPr>
            <p:grpSpPr>
              <a:xfrm>
                <a:off x="4368800" y="5165725"/>
                <a:ext cx="176213" cy="271462"/>
                <a:chOff x="4368800" y="5165725"/>
                <a:chExt cx="176213" cy="271462"/>
              </a:xfrm>
            </p:grpSpPr>
            <p:sp>
              <p:nvSpPr>
                <p:cNvPr id="16910" name="Freeform 560"/>
                <p:cNvSpPr>
                  <a:spLocks noEditPoints="1"/>
                </p:cNvSpPr>
                <p:nvPr/>
              </p:nvSpPr>
              <p:spPr bwMode="auto">
                <a:xfrm>
                  <a:off x="4386263" y="5216525"/>
                  <a:ext cx="158750" cy="220662"/>
                </a:xfrm>
                <a:custGeom>
                  <a:avLst/>
                  <a:gdLst>
                    <a:gd name="T0" fmla="*/ 41 w 66"/>
                    <a:gd name="T1" fmla="*/ 0 h 92"/>
                    <a:gd name="T2" fmla="*/ 41 w 66"/>
                    <a:gd name="T3" fmla="*/ 9 h 92"/>
                    <a:gd name="T4" fmla="*/ 49 w 66"/>
                    <a:gd name="T5" fmla="*/ 9 h 92"/>
                    <a:gd name="T6" fmla="*/ 49 w 66"/>
                    <a:gd name="T7" fmla="*/ 19 h 92"/>
                    <a:gd name="T8" fmla="*/ 53 w 66"/>
                    <a:gd name="T9" fmla="*/ 19 h 92"/>
                    <a:gd name="T10" fmla="*/ 66 w 66"/>
                    <a:gd name="T11" fmla="*/ 31 h 92"/>
                    <a:gd name="T12" fmla="*/ 66 w 66"/>
                    <a:gd name="T13" fmla="*/ 79 h 92"/>
                    <a:gd name="T14" fmla="*/ 53 w 66"/>
                    <a:gd name="T15" fmla="*/ 92 h 92"/>
                    <a:gd name="T16" fmla="*/ 13 w 66"/>
                    <a:gd name="T17" fmla="*/ 92 h 92"/>
                    <a:gd name="T18" fmla="*/ 0 w 66"/>
                    <a:gd name="T19" fmla="*/ 78 h 92"/>
                    <a:gd name="T20" fmla="*/ 0 w 66"/>
                    <a:gd name="T21" fmla="*/ 34 h 92"/>
                    <a:gd name="T22" fmla="*/ 1 w 66"/>
                    <a:gd name="T23" fmla="*/ 27 h 92"/>
                    <a:gd name="T24" fmla="*/ 12 w 66"/>
                    <a:gd name="T25" fmla="*/ 19 h 92"/>
                    <a:gd name="T26" fmla="*/ 17 w 66"/>
                    <a:gd name="T27" fmla="*/ 18 h 92"/>
                    <a:gd name="T28" fmla="*/ 17 w 66"/>
                    <a:gd name="T29" fmla="*/ 11 h 92"/>
                    <a:gd name="T30" fmla="*/ 19 w 66"/>
                    <a:gd name="T31" fmla="*/ 9 h 92"/>
                    <a:gd name="T32" fmla="*/ 25 w 66"/>
                    <a:gd name="T33" fmla="*/ 9 h 92"/>
                    <a:gd name="T34" fmla="*/ 25 w 66"/>
                    <a:gd name="T35" fmla="*/ 0 h 92"/>
                    <a:gd name="T36" fmla="*/ 41 w 66"/>
                    <a:gd name="T37" fmla="*/ 0 h 92"/>
                    <a:gd name="T38" fmla="*/ 28 w 66"/>
                    <a:gd name="T39" fmla="*/ 43 h 92"/>
                    <a:gd name="T40" fmla="*/ 28 w 66"/>
                    <a:gd name="T41" fmla="*/ 28 h 92"/>
                    <a:gd name="T42" fmla="*/ 12 w 66"/>
                    <a:gd name="T43" fmla="*/ 28 h 92"/>
                    <a:gd name="T44" fmla="*/ 9 w 66"/>
                    <a:gd name="T45" fmla="*/ 31 h 92"/>
                    <a:gd name="T46" fmla="*/ 9 w 66"/>
                    <a:gd name="T47" fmla="*/ 36 h 92"/>
                    <a:gd name="T48" fmla="*/ 9 w 66"/>
                    <a:gd name="T49" fmla="*/ 77 h 92"/>
                    <a:gd name="T50" fmla="*/ 15 w 66"/>
                    <a:gd name="T51" fmla="*/ 82 h 92"/>
                    <a:gd name="T52" fmla="*/ 52 w 66"/>
                    <a:gd name="T53" fmla="*/ 82 h 92"/>
                    <a:gd name="T54" fmla="*/ 57 w 66"/>
                    <a:gd name="T55" fmla="*/ 77 h 92"/>
                    <a:gd name="T56" fmla="*/ 57 w 66"/>
                    <a:gd name="T57" fmla="*/ 52 h 92"/>
                    <a:gd name="T58" fmla="*/ 57 w 66"/>
                    <a:gd name="T59" fmla="*/ 32 h 92"/>
                    <a:gd name="T60" fmla="*/ 54 w 66"/>
                    <a:gd name="T61" fmla="*/ 28 h 92"/>
                    <a:gd name="T62" fmla="*/ 38 w 66"/>
                    <a:gd name="T63" fmla="*/ 28 h 92"/>
                    <a:gd name="T64" fmla="*/ 38 w 66"/>
                    <a:gd name="T65" fmla="*/ 43 h 92"/>
                    <a:gd name="T66" fmla="*/ 51 w 66"/>
                    <a:gd name="T67" fmla="*/ 43 h 92"/>
                    <a:gd name="T68" fmla="*/ 51 w 66"/>
                    <a:gd name="T69" fmla="*/ 76 h 92"/>
                    <a:gd name="T70" fmla="*/ 15 w 66"/>
                    <a:gd name="T71" fmla="*/ 76 h 92"/>
                    <a:gd name="T72" fmla="*/ 15 w 66"/>
                    <a:gd name="T73" fmla="*/ 43 h 92"/>
                    <a:gd name="T74" fmla="*/ 28 w 66"/>
                    <a:gd name="T75" fmla="*/ 4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6" h="92">
                      <a:moveTo>
                        <a:pt x="41" y="0"/>
                      </a:moveTo>
                      <a:cubicBezTo>
                        <a:pt x="41" y="3"/>
                        <a:pt x="41" y="6"/>
                        <a:pt x="41" y="9"/>
                      </a:cubicBezTo>
                      <a:cubicBezTo>
                        <a:pt x="44" y="9"/>
                        <a:pt x="46" y="9"/>
                        <a:pt x="49" y="9"/>
                      </a:cubicBezTo>
                      <a:cubicBezTo>
                        <a:pt x="49" y="12"/>
                        <a:pt x="49" y="15"/>
                        <a:pt x="49" y="19"/>
                      </a:cubicBezTo>
                      <a:cubicBezTo>
                        <a:pt x="51" y="19"/>
                        <a:pt x="52" y="18"/>
                        <a:pt x="53" y="19"/>
                      </a:cubicBezTo>
                      <a:cubicBezTo>
                        <a:pt x="60" y="19"/>
                        <a:pt x="66" y="24"/>
                        <a:pt x="66" y="31"/>
                      </a:cubicBezTo>
                      <a:cubicBezTo>
                        <a:pt x="66" y="47"/>
                        <a:pt x="66" y="63"/>
                        <a:pt x="66" y="79"/>
                      </a:cubicBezTo>
                      <a:cubicBezTo>
                        <a:pt x="66" y="86"/>
                        <a:pt x="61" y="92"/>
                        <a:pt x="53" y="92"/>
                      </a:cubicBezTo>
                      <a:cubicBezTo>
                        <a:pt x="40" y="92"/>
                        <a:pt x="26" y="92"/>
                        <a:pt x="13" y="92"/>
                      </a:cubicBezTo>
                      <a:cubicBezTo>
                        <a:pt x="5" y="92"/>
                        <a:pt x="0" y="86"/>
                        <a:pt x="0" y="78"/>
                      </a:cubicBezTo>
                      <a:cubicBezTo>
                        <a:pt x="0" y="64"/>
                        <a:pt x="0" y="49"/>
                        <a:pt x="0" y="34"/>
                      </a:cubicBezTo>
                      <a:cubicBezTo>
                        <a:pt x="0" y="32"/>
                        <a:pt x="0" y="29"/>
                        <a:pt x="1" y="27"/>
                      </a:cubicBezTo>
                      <a:cubicBezTo>
                        <a:pt x="3" y="21"/>
                        <a:pt x="7" y="19"/>
                        <a:pt x="12" y="19"/>
                      </a:cubicBezTo>
                      <a:cubicBezTo>
                        <a:pt x="14" y="19"/>
                        <a:pt x="15" y="19"/>
                        <a:pt x="17" y="18"/>
                      </a:cubicBezTo>
                      <a:cubicBezTo>
                        <a:pt x="17" y="16"/>
                        <a:pt x="17" y="14"/>
                        <a:pt x="17" y="11"/>
                      </a:cubicBezTo>
                      <a:cubicBezTo>
                        <a:pt x="17" y="9"/>
                        <a:pt x="17" y="8"/>
                        <a:pt x="19" y="9"/>
                      </a:cubicBezTo>
                      <a:cubicBezTo>
                        <a:pt x="21" y="9"/>
                        <a:pt x="23" y="9"/>
                        <a:pt x="25" y="9"/>
                      </a:cubicBezTo>
                      <a:cubicBezTo>
                        <a:pt x="25" y="6"/>
                        <a:pt x="25" y="3"/>
                        <a:pt x="25" y="0"/>
                      </a:cubicBezTo>
                      <a:cubicBezTo>
                        <a:pt x="30" y="0"/>
                        <a:pt x="35" y="0"/>
                        <a:pt x="41" y="0"/>
                      </a:cubicBezTo>
                      <a:close/>
                      <a:moveTo>
                        <a:pt x="28" y="43"/>
                      </a:moveTo>
                      <a:cubicBezTo>
                        <a:pt x="28" y="38"/>
                        <a:pt x="28" y="33"/>
                        <a:pt x="28" y="28"/>
                      </a:cubicBezTo>
                      <a:cubicBezTo>
                        <a:pt x="23" y="28"/>
                        <a:pt x="18" y="28"/>
                        <a:pt x="12" y="28"/>
                      </a:cubicBezTo>
                      <a:cubicBezTo>
                        <a:pt x="10" y="28"/>
                        <a:pt x="9" y="29"/>
                        <a:pt x="9" y="31"/>
                      </a:cubicBezTo>
                      <a:cubicBezTo>
                        <a:pt x="9" y="33"/>
                        <a:pt x="9" y="34"/>
                        <a:pt x="9" y="36"/>
                      </a:cubicBezTo>
                      <a:cubicBezTo>
                        <a:pt x="9" y="49"/>
                        <a:pt x="9" y="63"/>
                        <a:pt x="9" y="77"/>
                      </a:cubicBezTo>
                      <a:cubicBezTo>
                        <a:pt x="9" y="81"/>
                        <a:pt x="10" y="82"/>
                        <a:pt x="15" y="82"/>
                      </a:cubicBezTo>
                      <a:cubicBezTo>
                        <a:pt x="27" y="82"/>
                        <a:pt x="40" y="82"/>
                        <a:pt x="52" y="82"/>
                      </a:cubicBezTo>
                      <a:cubicBezTo>
                        <a:pt x="56" y="82"/>
                        <a:pt x="57" y="81"/>
                        <a:pt x="57" y="77"/>
                      </a:cubicBezTo>
                      <a:cubicBezTo>
                        <a:pt x="57" y="69"/>
                        <a:pt x="57" y="61"/>
                        <a:pt x="57" y="52"/>
                      </a:cubicBezTo>
                      <a:cubicBezTo>
                        <a:pt x="57" y="46"/>
                        <a:pt x="57" y="39"/>
                        <a:pt x="57" y="32"/>
                      </a:cubicBezTo>
                      <a:cubicBezTo>
                        <a:pt x="57" y="30"/>
                        <a:pt x="56" y="28"/>
                        <a:pt x="54" y="28"/>
                      </a:cubicBezTo>
                      <a:cubicBezTo>
                        <a:pt x="48" y="28"/>
                        <a:pt x="43" y="28"/>
                        <a:pt x="38" y="28"/>
                      </a:cubicBezTo>
                      <a:cubicBezTo>
                        <a:pt x="38" y="33"/>
                        <a:pt x="38" y="38"/>
                        <a:pt x="38" y="43"/>
                      </a:cubicBezTo>
                      <a:cubicBezTo>
                        <a:pt x="42" y="43"/>
                        <a:pt x="47" y="43"/>
                        <a:pt x="51" y="43"/>
                      </a:cubicBezTo>
                      <a:cubicBezTo>
                        <a:pt x="51" y="54"/>
                        <a:pt x="51" y="65"/>
                        <a:pt x="51" y="76"/>
                      </a:cubicBezTo>
                      <a:cubicBezTo>
                        <a:pt x="39" y="76"/>
                        <a:pt x="27" y="76"/>
                        <a:pt x="15" y="76"/>
                      </a:cubicBezTo>
                      <a:cubicBezTo>
                        <a:pt x="15" y="65"/>
                        <a:pt x="15" y="54"/>
                        <a:pt x="15" y="43"/>
                      </a:cubicBezTo>
                      <a:cubicBezTo>
                        <a:pt x="19" y="43"/>
                        <a:pt x="24" y="43"/>
                        <a:pt x="28" y="43"/>
                      </a:cubicBezTo>
                      <a:close/>
                    </a:path>
                  </a:pathLst>
                </a:custGeom>
                <a:solidFill>
                  <a:srgbClr val="00CFA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ES"/>
                </a:p>
              </p:txBody>
            </p:sp>
            <p:sp>
              <p:nvSpPr>
                <p:cNvPr id="16911" name="Freeform 561"/>
                <p:cNvSpPr>
                  <a:spLocks/>
                </p:cNvSpPr>
                <p:nvPr/>
              </p:nvSpPr>
              <p:spPr bwMode="auto">
                <a:xfrm>
                  <a:off x="4389438" y="5165725"/>
                  <a:ext cx="85725" cy="39687"/>
                </a:xfrm>
                <a:custGeom>
                  <a:avLst/>
                  <a:gdLst>
                    <a:gd name="T0" fmla="*/ 36 w 36"/>
                    <a:gd name="T1" fmla="*/ 0 h 17"/>
                    <a:gd name="T2" fmla="*/ 36 w 36"/>
                    <a:gd name="T3" fmla="*/ 17 h 17"/>
                    <a:gd name="T4" fmla="*/ 28 w 36"/>
                    <a:gd name="T5" fmla="*/ 17 h 17"/>
                    <a:gd name="T6" fmla="*/ 27 w 36"/>
                    <a:gd name="T7" fmla="*/ 15 h 17"/>
                    <a:gd name="T8" fmla="*/ 27 w 36"/>
                    <a:gd name="T9" fmla="*/ 7 h 17"/>
                    <a:gd name="T10" fmla="*/ 14 w 36"/>
                    <a:gd name="T11" fmla="*/ 7 h 17"/>
                    <a:gd name="T12" fmla="*/ 0 w 36"/>
                    <a:gd name="T13" fmla="*/ 7 h 17"/>
                    <a:gd name="T14" fmla="*/ 0 w 36"/>
                    <a:gd name="T15" fmla="*/ 0 h 17"/>
                    <a:gd name="T16" fmla="*/ 36 w 36"/>
                    <a:gd name="T1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7">
                      <a:moveTo>
                        <a:pt x="36" y="0"/>
                      </a:moveTo>
                      <a:cubicBezTo>
                        <a:pt x="36" y="5"/>
                        <a:pt x="36" y="11"/>
                        <a:pt x="36" y="17"/>
                      </a:cubicBezTo>
                      <a:cubicBezTo>
                        <a:pt x="33" y="17"/>
                        <a:pt x="31" y="17"/>
                        <a:pt x="28" y="17"/>
                      </a:cubicBezTo>
                      <a:cubicBezTo>
                        <a:pt x="28" y="17"/>
                        <a:pt x="27" y="16"/>
                        <a:pt x="27" y="15"/>
                      </a:cubicBezTo>
                      <a:cubicBezTo>
                        <a:pt x="27" y="12"/>
                        <a:pt x="27" y="10"/>
                        <a:pt x="27" y="7"/>
                      </a:cubicBezTo>
                      <a:cubicBezTo>
                        <a:pt x="22" y="7"/>
                        <a:pt x="18" y="7"/>
                        <a:pt x="14" y="7"/>
                      </a:cubicBezTo>
                      <a:cubicBezTo>
                        <a:pt x="9" y="7"/>
                        <a:pt x="5" y="7"/>
                        <a:pt x="0" y="7"/>
                      </a:cubicBezTo>
                      <a:cubicBezTo>
                        <a:pt x="0" y="4"/>
                        <a:pt x="0" y="2"/>
                        <a:pt x="0" y="0"/>
                      </a:cubicBezTo>
                      <a:cubicBezTo>
                        <a:pt x="12" y="0"/>
                        <a:pt x="24" y="0"/>
                        <a:pt x="36" y="0"/>
                      </a:cubicBezTo>
                      <a:close/>
                    </a:path>
                  </a:pathLst>
                </a:custGeom>
                <a:solidFill>
                  <a:srgbClr val="00CFA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ES"/>
                </a:p>
              </p:txBody>
            </p:sp>
            <p:sp>
              <p:nvSpPr>
                <p:cNvPr id="16912" name="Freeform 562"/>
                <p:cNvSpPr>
                  <a:spLocks noEditPoints="1"/>
                </p:cNvSpPr>
                <p:nvPr/>
              </p:nvSpPr>
              <p:spPr bwMode="auto">
                <a:xfrm>
                  <a:off x="4368800" y="5189538"/>
                  <a:ext cx="44450" cy="60325"/>
                </a:xfrm>
                <a:custGeom>
                  <a:avLst/>
                  <a:gdLst>
                    <a:gd name="T0" fmla="*/ 10 w 18"/>
                    <a:gd name="T1" fmla="*/ 0 h 25"/>
                    <a:gd name="T2" fmla="*/ 16 w 18"/>
                    <a:gd name="T3" fmla="*/ 13 h 25"/>
                    <a:gd name="T4" fmla="*/ 15 w 18"/>
                    <a:gd name="T5" fmla="*/ 22 h 25"/>
                    <a:gd name="T6" fmla="*/ 7 w 18"/>
                    <a:gd name="T7" fmla="*/ 24 h 25"/>
                    <a:gd name="T8" fmla="*/ 2 w 18"/>
                    <a:gd name="T9" fmla="*/ 14 h 25"/>
                    <a:gd name="T10" fmla="*/ 9 w 18"/>
                    <a:gd name="T11" fmla="*/ 0 h 25"/>
                    <a:gd name="T12" fmla="*/ 10 w 18"/>
                    <a:gd name="T13" fmla="*/ 0 h 25"/>
                    <a:gd name="T14" fmla="*/ 8 w 18"/>
                    <a:gd name="T15" fmla="*/ 8 h 25"/>
                    <a:gd name="T16" fmla="*/ 7 w 18"/>
                    <a:gd name="T17" fmla="*/ 20 h 25"/>
                    <a:gd name="T18" fmla="*/ 8 w 18"/>
                    <a:gd name="T19" fmla="*/ 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25">
                      <a:moveTo>
                        <a:pt x="10" y="0"/>
                      </a:moveTo>
                      <a:cubicBezTo>
                        <a:pt x="12" y="4"/>
                        <a:pt x="14" y="8"/>
                        <a:pt x="16" y="13"/>
                      </a:cubicBezTo>
                      <a:cubicBezTo>
                        <a:pt x="18" y="16"/>
                        <a:pt x="18" y="19"/>
                        <a:pt x="15" y="22"/>
                      </a:cubicBezTo>
                      <a:cubicBezTo>
                        <a:pt x="13" y="24"/>
                        <a:pt x="10" y="25"/>
                        <a:pt x="7" y="24"/>
                      </a:cubicBezTo>
                      <a:cubicBezTo>
                        <a:pt x="3" y="23"/>
                        <a:pt x="0" y="18"/>
                        <a:pt x="2" y="14"/>
                      </a:cubicBezTo>
                      <a:cubicBezTo>
                        <a:pt x="4" y="9"/>
                        <a:pt x="6" y="5"/>
                        <a:pt x="9" y="0"/>
                      </a:cubicBezTo>
                      <a:cubicBezTo>
                        <a:pt x="9" y="0"/>
                        <a:pt x="9" y="0"/>
                        <a:pt x="10" y="0"/>
                      </a:cubicBezTo>
                      <a:close/>
                      <a:moveTo>
                        <a:pt x="8" y="8"/>
                      </a:moveTo>
                      <a:cubicBezTo>
                        <a:pt x="4" y="14"/>
                        <a:pt x="4" y="18"/>
                        <a:pt x="7" y="20"/>
                      </a:cubicBezTo>
                      <a:cubicBezTo>
                        <a:pt x="7" y="16"/>
                        <a:pt x="8" y="13"/>
                        <a:pt x="8" y="8"/>
                      </a:cubicBezTo>
                      <a:close/>
                    </a:path>
                  </a:pathLst>
                </a:custGeom>
                <a:solidFill>
                  <a:srgbClr val="038A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ES"/>
                </a:p>
              </p:txBody>
            </p:sp>
            <p:sp>
              <p:nvSpPr>
                <p:cNvPr id="16913" name="Rectangle 563"/>
                <p:cNvSpPr>
                  <a:spLocks noChangeArrowheads="1"/>
                </p:cNvSpPr>
                <p:nvPr/>
              </p:nvSpPr>
              <p:spPr bwMode="auto">
                <a:xfrm>
                  <a:off x="4433888" y="5332413"/>
                  <a:ext cx="63500" cy="53975"/>
                </a:xfrm>
                <a:prstGeom prst="rect">
                  <a:avLst/>
                </a:prstGeom>
                <a:solidFill>
                  <a:srgbClr val="038A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ES"/>
                </a:p>
              </p:txBody>
            </p:sp>
          </p:grpSp>
        </p:grpSp>
        <p:pic>
          <p:nvPicPr>
            <p:cNvPr id="17234" name="Picture 85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1" y="4660704"/>
              <a:ext cx="2295096" cy="149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7202" name="Nota de voz 028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65.8424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684568" y="24259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1" fill="hold"/>
                                        <p:tgtEl>
                                          <p:spTgt spid="17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20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5597"/>
            <a:ext cx="9144000" cy="1629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005" y="1361126"/>
            <a:ext cx="15605" cy="36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/>
          <p:cNvSpPr>
            <a:spLocks noChangeAspect="1" noChangeArrowheads="1" noTextEdit="1"/>
          </p:cNvSpPr>
          <p:nvPr/>
        </p:nvSpPr>
        <p:spPr bwMode="auto">
          <a:xfrm>
            <a:off x="5360913" y="2173475"/>
            <a:ext cx="612775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7473" name="Group 17472"/>
          <p:cNvGrpSpPr/>
          <p:nvPr/>
        </p:nvGrpSpPr>
        <p:grpSpPr>
          <a:xfrm>
            <a:off x="3275856" y="1382557"/>
            <a:ext cx="2281276" cy="544513"/>
            <a:chOff x="3275856" y="1382557"/>
            <a:chExt cx="2281276" cy="544513"/>
          </a:xfrm>
        </p:grpSpPr>
        <p:grpSp>
          <p:nvGrpSpPr>
            <p:cNvPr id="17467" name="Group 17466"/>
            <p:cNvGrpSpPr/>
            <p:nvPr/>
          </p:nvGrpSpPr>
          <p:grpSpPr>
            <a:xfrm>
              <a:off x="3275856" y="1382557"/>
              <a:ext cx="547688" cy="544513"/>
              <a:chOff x="5364088" y="2176650"/>
              <a:chExt cx="547688" cy="544513"/>
            </a:xfrm>
          </p:grpSpPr>
          <p:sp>
            <p:nvSpPr>
              <p:cNvPr id="5" name="Oval 7"/>
              <p:cNvSpPr>
                <a:spLocks noChangeArrowheads="1"/>
              </p:cNvSpPr>
              <p:nvPr/>
            </p:nvSpPr>
            <p:spPr bwMode="auto">
              <a:xfrm>
                <a:off x="5364088" y="2176650"/>
                <a:ext cx="547688" cy="544513"/>
              </a:xfrm>
              <a:prstGeom prst="ellipse">
                <a:avLst/>
              </a:pr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5500613" y="2319525"/>
                <a:ext cx="247650" cy="284163"/>
              </a:xfrm>
              <a:custGeom>
                <a:avLst/>
                <a:gdLst>
                  <a:gd name="T0" fmla="*/ 0 w 156"/>
                  <a:gd name="T1" fmla="*/ 2 h 179"/>
                  <a:gd name="T2" fmla="*/ 25 w 156"/>
                  <a:gd name="T3" fmla="*/ 179 h 179"/>
                  <a:gd name="T4" fmla="*/ 130 w 156"/>
                  <a:gd name="T5" fmla="*/ 179 h 179"/>
                  <a:gd name="T6" fmla="*/ 156 w 156"/>
                  <a:gd name="T7" fmla="*/ 0 h 179"/>
                  <a:gd name="T8" fmla="*/ 0 w 156"/>
                  <a:gd name="T9" fmla="*/ 2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79">
                    <a:moveTo>
                      <a:pt x="0" y="2"/>
                    </a:moveTo>
                    <a:lnTo>
                      <a:pt x="25" y="179"/>
                    </a:lnTo>
                    <a:lnTo>
                      <a:pt x="130" y="179"/>
                    </a:lnTo>
                    <a:lnTo>
                      <a:pt x="156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BCB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" name="Freeform 9"/>
              <p:cNvSpPr>
                <a:spLocks/>
              </p:cNvSpPr>
              <p:nvPr/>
            </p:nvSpPr>
            <p:spPr bwMode="auto">
              <a:xfrm>
                <a:off x="5710163" y="2322700"/>
                <a:ext cx="38100" cy="277813"/>
              </a:xfrm>
              <a:custGeom>
                <a:avLst/>
                <a:gdLst>
                  <a:gd name="T0" fmla="*/ 0 w 24"/>
                  <a:gd name="T1" fmla="*/ 175 h 175"/>
                  <a:gd name="T2" fmla="*/ 24 w 24"/>
                  <a:gd name="T3" fmla="*/ 0 h 175"/>
                  <a:gd name="T4" fmla="*/ 0 w 24"/>
                  <a:gd name="T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75">
                    <a:moveTo>
                      <a:pt x="0" y="175"/>
                    </a:moveTo>
                    <a:lnTo>
                      <a:pt x="24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BCB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" name="Line 10"/>
              <p:cNvSpPr>
                <a:spLocks noChangeShapeType="1"/>
              </p:cNvSpPr>
              <p:nvPr/>
            </p:nvSpPr>
            <p:spPr bwMode="auto">
              <a:xfrm flipV="1">
                <a:off x="5710163" y="2322700"/>
                <a:ext cx="38100" cy="27781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" name="Rectangle 11"/>
              <p:cNvSpPr>
                <a:spLocks noChangeArrowheads="1"/>
              </p:cNvSpPr>
              <p:nvPr/>
            </p:nvSpPr>
            <p:spPr bwMode="auto">
              <a:xfrm>
                <a:off x="5491088" y="2316350"/>
                <a:ext cx="265113" cy="14288"/>
              </a:xfrm>
              <a:prstGeom prst="rect">
                <a:avLst/>
              </a:pr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" name="Rectangle 12"/>
              <p:cNvSpPr>
                <a:spLocks noChangeArrowheads="1"/>
              </p:cNvSpPr>
              <p:nvPr/>
            </p:nvSpPr>
            <p:spPr bwMode="auto">
              <a:xfrm>
                <a:off x="5533951" y="2594163"/>
                <a:ext cx="179388" cy="12700"/>
              </a:xfrm>
              <a:prstGeom prst="rect">
                <a:avLst/>
              </a:pr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5503788" y="2322700"/>
                <a:ext cx="36513" cy="277813"/>
              </a:xfrm>
              <a:custGeom>
                <a:avLst/>
                <a:gdLst>
                  <a:gd name="T0" fmla="*/ 0 w 23"/>
                  <a:gd name="T1" fmla="*/ 0 h 175"/>
                  <a:gd name="T2" fmla="*/ 21 w 23"/>
                  <a:gd name="T3" fmla="*/ 175 h 175"/>
                  <a:gd name="T4" fmla="*/ 23 w 23"/>
                  <a:gd name="T5" fmla="*/ 175 h 175"/>
                  <a:gd name="T6" fmla="*/ 2 w 23"/>
                  <a:gd name="T7" fmla="*/ 0 h 175"/>
                  <a:gd name="T8" fmla="*/ 0 w 23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75">
                    <a:moveTo>
                      <a:pt x="0" y="0"/>
                    </a:moveTo>
                    <a:lnTo>
                      <a:pt x="21" y="175"/>
                    </a:lnTo>
                    <a:lnTo>
                      <a:pt x="23" y="175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5503788" y="2322700"/>
                <a:ext cx="36513" cy="277813"/>
              </a:xfrm>
              <a:custGeom>
                <a:avLst/>
                <a:gdLst>
                  <a:gd name="T0" fmla="*/ 0 w 23"/>
                  <a:gd name="T1" fmla="*/ 0 h 175"/>
                  <a:gd name="T2" fmla="*/ 21 w 23"/>
                  <a:gd name="T3" fmla="*/ 175 h 175"/>
                  <a:gd name="T4" fmla="*/ 23 w 23"/>
                  <a:gd name="T5" fmla="*/ 175 h 175"/>
                  <a:gd name="T6" fmla="*/ 2 w 23"/>
                  <a:gd name="T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75">
                    <a:moveTo>
                      <a:pt x="0" y="0"/>
                    </a:moveTo>
                    <a:lnTo>
                      <a:pt x="21" y="175"/>
                    </a:lnTo>
                    <a:lnTo>
                      <a:pt x="23" y="17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5530776" y="2322700"/>
                <a:ext cx="39688" cy="277813"/>
              </a:xfrm>
              <a:custGeom>
                <a:avLst/>
                <a:gdLst>
                  <a:gd name="T0" fmla="*/ 0 w 25"/>
                  <a:gd name="T1" fmla="*/ 0 h 175"/>
                  <a:gd name="T2" fmla="*/ 24 w 25"/>
                  <a:gd name="T3" fmla="*/ 175 h 175"/>
                  <a:gd name="T4" fmla="*/ 25 w 25"/>
                  <a:gd name="T5" fmla="*/ 175 h 175"/>
                  <a:gd name="T6" fmla="*/ 4 w 25"/>
                  <a:gd name="T7" fmla="*/ 0 h 175"/>
                  <a:gd name="T8" fmla="*/ 0 w 25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75">
                    <a:moveTo>
                      <a:pt x="0" y="0"/>
                    </a:moveTo>
                    <a:lnTo>
                      <a:pt x="24" y="175"/>
                    </a:lnTo>
                    <a:lnTo>
                      <a:pt x="25" y="175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" name="Freeform 16"/>
              <p:cNvSpPr>
                <a:spLocks/>
              </p:cNvSpPr>
              <p:nvPr/>
            </p:nvSpPr>
            <p:spPr bwMode="auto">
              <a:xfrm>
                <a:off x="5530776" y="2322700"/>
                <a:ext cx="39688" cy="277813"/>
              </a:xfrm>
              <a:custGeom>
                <a:avLst/>
                <a:gdLst>
                  <a:gd name="T0" fmla="*/ 0 w 25"/>
                  <a:gd name="T1" fmla="*/ 0 h 175"/>
                  <a:gd name="T2" fmla="*/ 24 w 25"/>
                  <a:gd name="T3" fmla="*/ 175 h 175"/>
                  <a:gd name="T4" fmla="*/ 25 w 25"/>
                  <a:gd name="T5" fmla="*/ 175 h 175"/>
                  <a:gd name="T6" fmla="*/ 4 w 25"/>
                  <a:gd name="T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75">
                    <a:moveTo>
                      <a:pt x="0" y="0"/>
                    </a:moveTo>
                    <a:lnTo>
                      <a:pt x="24" y="175"/>
                    </a:lnTo>
                    <a:lnTo>
                      <a:pt x="25" y="17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5570463" y="2322700"/>
                <a:ext cx="28575" cy="277813"/>
              </a:xfrm>
              <a:custGeom>
                <a:avLst/>
                <a:gdLst>
                  <a:gd name="T0" fmla="*/ 0 w 18"/>
                  <a:gd name="T1" fmla="*/ 0 h 175"/>
                  <a:gd name="T2" fmla="*/ 16 w 18"/>
                  <a:gd name="T3" fmla="*/ 175 h 175"/>
                  <a:gd name="T4" fmla="*/ 18 w 18"/>
                  <a:gd name="T5" fmla="*/ 175 h 175"/>
                  <a:gd name="T6" fmla="*/ 2 w 18"/>
                  <a:gd name="T7" fmla="*/ 0 h 175"/>
                  <a:gd name="T8" fmla="*/ 0 w 18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75">
                    <a:moveTo>
                      <a:pt x="0" y="0"/>
                    </a:moveTo>
                    <a:lnTo>
                      <a:pt x="16" y="175"/>
                    </a:lnTo>
                    <a:lnTo>
                      <a:pt x="18" y="175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5570463" y="2322700"/>
                <a:ext cx="28575" cy="277813"/>
              </a:xfrm>
              <a:custGeom>
                <a:avLst/>
                <a:gdLst>
                  <a:gd name="T0" fmla="*/ 0 w 18"/>
                  <a:gd name="T1" fmla="*/ 0 h 175"/>
                  <a:gd name="T2" fmla="*/ 16 w 18"/>
                  <a:gd name="T3" fmla="*/ 175 h 175"/>
                  <a:gd name="T4" fmla="*/ 18 w 18"/>
                  <a:gd name="T5" fmla="*/ 175 h 175"/>
                  <a:gd name="T6" fmla="*/ 2 w 18"/>
                  <a:gd name="T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75">
                    <a:moveTo>
                      <a:pt x="0" y="0"/>
                    </a:moveTo>
                    <a:lnTo>
                      <a:pt x="16" y="175"/>
                    </a:lnTo>
                    <a:lnTo>
                      <a:pt x="18" y="17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auto">
              <a:xfrm>
                <a:off x="5627613" y="2322700"/>
                <a:ext cx="3175" cy="277813"/>
              </a:xfrm>
              <a:prstGeom prst="rect">
                <a:avLst/>
              </a:pr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5627613" y="2322700"/>
                <a:ext cx="3175" cy="277813"/>
              </a:xfrm>
              <a:custGeom>
                <a:avLst/>
                <a:gdLst>
                  <a:gd name="T0" fmla="*/ 0 w 2"/>
                  <a:gd name="T1" fmla="*/ 0 h 175"/>
                  <a:gd name="T2" fmla="*/ 0 w 2"/>
                  <a:gd name="T3" fmla="*/ 175 h 175"/>
                  <a:gd name="T4" fmla="*/ 2 w 2"/>
                  <a:gd name="T5" fmla="*/ 175 h 175"/>
                  <a:gd name="T6" fmla="*/ 2 w 2"/>
                  <a:gd name="T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75">
                    <a:moveTo>
                      <a:pt x="0" y="0"/>
                    </a:moveTo>
                    <a:lnTo>
                      <a:pt x="0" y="175"/>
                    </a:lnTo>
                    <a:lnTo>
                      <a:pt x="2" y="17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5680001" y="2322700"/>
                <a:ext cx="39688" cy="277813"/>
              </a:xfrm>
              <a:custGeom>
                <a:avLst/>
                <a:gdLst>
                  <a:gd name="T0" fmla="*/ 21 w 25"/>
                  <a:gd name="T1" fmla="*/ 0 h 175"/>
                  <a:gd name="T2" fmla="*/ 0 w 25"/>
                  <a:gd name="T3" fmla="*/ 175 h 175"/>
                  <a:gd name="T4" fmla="*/ 2 w 25"/>
                  <a:gd name="T5" fmla="*/ 175 h 175"/>
                  <a:gd name="T6" fmla="*/ 25 w 25"/>
                  <a:gd name="T7" fmla="*/ 0 h 175"/>
                  <a:gd name="T8" fmla="*/ 21 w 25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75">
                    <a:moveTo>
                      <a:pt x="21" y="0"/>
                    </a:moveTo>
                    <a:lnTo>
                      <a:pt x="0" y="175"/>
                    </a:lnTo>
                    <a:lnTo>
                      <a:pt x="2" y="175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5680001" y="2322700"/>
                <a:ext cx="39688" cy="277813"/>
              </a:xfrm>
              <a:custGeom>
                <a:avLst/>
                <a:gdLst>
                  <a:gd name="T0" fmla="*/ 21 w 25"/>
                  <a:gd name="T1" fmla="*/ 0 h 175"/>
                  <a:gd name="T2" fmla="*/ 0 w 25"/>
                  <a:gd name="T3" fmla="*/ 175 h 175"/>
                  <a:gd name="T4" fmla="*/ 2 w 25"/>
                  <a:gd name="T5" fmla="*/ 175 h 175"/>
                  <a:gd name="T6" fmla="*/ 25 w 25"/>
                  <a:gd name="T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75">
                    <a:moveTo>
                      <a:pt x="21" y="0"/>
                    </a:moveTo>
                    <a:lnTo>
                      <a:pt x="0" y="175"/>
                    </a:lnTo>
                    <a:lnTo>
                      <a:pt x="2" y="175"/>
                    </a:lnTo>
                    <a:lnTo>
                      <a:pt x="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5651426" y="2322700"/>
                <a:ext cx="28575" cy="277813"/>
              </a:xfrm>
              <a:custGeom>
                <a:avLst/>
                <a:gdLst>
                  <a:gd name="T0" fmla="*/ 16 w 18"/>
                  <a:gd name="T1" fmla="*/ 0 h 175"/>
                  <a:gd name="T2" fmla="*/ 0 w 18"/>
                  <a:gd name="T3" fmla="*/ 175 h 175"/>
                  <a:gd name="T4" fmla="*/ 2 w 18"/>
                  <a:gd name="T5" fmla="*/ 175 h 175"/>
                  <a:gd name="T6" fmla="*/ 18 w 18"/>
                  <a:gd name="T7" fmla="*/ 0 h 175"/>
                  <a:gd name="T8" fmla="*/ 16 w 18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75">
                    <a:moveTo>
                      <a:pt x="16" y="0"/>
                    </a:moveTo>
                    <a:lnTo>
                      <a:pt x="0" y="175"/>
                    </a:lnTo>
                    <a:lnTo>
                      <a:pt x="2" y="175"/>
                    </a:lnTo>
                    <a:lnTo>
                      <a:pt x="18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5651426" y="2322700"/>
                <a:ext cx="28575" cy="277813"/>
              </a:xfrm>
              <a:custGeom>
                <a:avLst/>
                <a:gdLst>
                  <a:gd name="T0" fmla="*/ 16 w 18"/>
                  <a:gd name="T1" fmla="*/ 0 h 175"/>
                  <a:gd name="T2" fmla="*/ 0 w 18"/>
                  <a:gd name="T3" fmla="*/ 175 h 175"/>
                  <a:gd name="T4" fmla="*/ 2 w 18"/>
                  <a:gd name="T5" fmla="*/ 175 h 175"/>
                  <a:gd name="T6" fmla="*/ 18 w 18"/>
                  <a:gd name="T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75">
                    <a:moveTo>
                      <a:pt x="16" y="0"/>
                    </a:moveTo>
                    <a:lnTo>
                      <a:pt x="0" y="175"/>
                    </a:lnTo>
                    <a:lnTo>
                      <a:pt x="2" y="175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" name="Freeform 25"/>
              <p:cNvSpPr>
                <a:spLocks/>
              </p:cNvSpPr>
              <p:nvPr/>
            </p:nvSpPr>
            <p:spPr bwMode="auto">
              <a:xfrm>
                <a:off x="5524426" y="2486213"/>
                <a:ext cx="84138" cy="117475"/>
              </a:xfrm>
              <a:custGeom>
                <a:avLst/>
                <a:gdLst>
                  <a:gd name="T0" fmla="*/ 0 w 53"/>
                  <a:gd name="T1" fmla="*/ 0 h 74"/>
                  <a:gd name="T2" fmla="*/ 51 w 53"/>
                  <a:gd name="T3" fmla="*/ 74 h 74"/>
                  <a:gd name="T4" fmla="*/ 53 w 53"/>
                  <a:gd name="T5" fmla="*/ 72 h 74"/>
                  <a:gd name="T6" fmla="*/ 2 w 53"/>
                  <a:gd name="T7" fmla="*/ 0 h 74"/>
                  <a:gd name="T8" fmla="*/ 0 w 53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74">
                    <a:moveTo>
                      <a:pt x="0" y="0"/>
                    </a:moveTo>
                    <a:lnTo>
                      <a:pt x="51" y="74"/>
                    </a:lnTo>
                    <a:lnTo>
                      <a:pt x="53" y="7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" name="Freeform 26"/>
              <p:cNvSpPr>
                <a:spLocks/>
              </p:cNvSpPr>
              <p:nvPr/>
            </p:nvSpPr>
            <p:spPr bwMode="auto">
              <a:xfrm>
                <a:off x="5524426" y="2486213"/>
                <a:ext cx="84138" cy="117475"/>
              </a:xfrm>
              <a:custGeom>
                <a:avLst/>
                <a:gdLst>
                  <a:gd name="T0" fmla="*/ 0 w 53"/>
                  <a:gd name="T1" fmla="*/ 0 h 74"/>
                  <a:gd name="T2" fmla="*/ 51 w 53"/>
                  <a:gd name="T3" fmla="*/ 74 h 74"/>
                  <a:gd name="T4" fmla="*/ 53 w 53"/>
                  <a:gd name="T5" fmla="*/ 72 h 74"/>
                  <a:gd name="T6" fmla="*/ 2 w 53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74">
                    <a:moveTo>
                      <a:pt x="0" y="0"/>
                    </a:moveTo>
                    <a:lnTo>
                      <a:pt x="51" y="74"/>
                    </a:lnTo>
                    <a:lnTo>
                      <a:pt x="53" y="7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" name="Freeform 27"/>
              <p:cNvSpPr>
                <a:spLocks/>
              </p:cNvSpPr>
              <p:nvPr/>
            </p:nvSpPr>
            <p:spPr bwMode="auto">
              <a:xfrm>
                <a:off x="5527601" y="2529075"/>
                <a:ext cx="52388" cy="74613"/>
              </a:xfrm>
              <a:custGeom>
                <a:avLst/>
                <a:gdLst>
                  <a:gd name="T0" fmla="*/ 0 w 33"/>
                  <a:gd name="T1" fmla="*/ 2 h 47"/>
                  <a:gd name="T2" fmla="*/ 31 w 33"/>
                  <a:gd name="T3" fmla="*/ 47 h 47"/>
                  <a:gd name="T4" fmla="*/ 33 w 33"/>
                  <a:gd name="T5" fmla="*/ 45 h 47"/>
                  <a:gd name="T6" fmla="*/ 4 w 33"/>
                  <a:gd name="T7" fmla="*/ 0 h 47"/>
                  <a:gd name="T8" fmla="*/ 0 w 33"/>
                  <a:gd name="T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7">
                    <a:moveTo>
                      <a:pt x="0" y="2"/>
                    </a:moveTo>
                    <a:lnTo>
                      <a:pt x="31" y="47"/>
                    </a:lnTo>
                    <a:lnTo>
                      <a:pt x="33" y="45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" name="Freeform 28"/>
              <p:cNvSpPr>
                <a:spLocks/>
              </p:cNvSpPr>
              <p:nvPr/>
            </p:nvSpPr>
            <p:spPr bwMode="auto">
              <a:xfrm>
                <a:off x="5527601" y="2529075"/>
                <a:ext cx="52388" cy="74613"/>
              </a:xfrm>
              <a:custGeom>
                <a:avLst/>
                <a:gdLst>
                  <a:gd name="T0" fmla="*/ 0 w 33"/>
                  <a:gd name="T1" fmla="*/ 2 h 47"/>
                  <a:gd name="T2" fmla="*/ 31 w 33"/>
                  <a:gd name="T3" fmla="*/ 47 h 47"/>
                  <a:gd name="T4" fmla="*/ 33 w 33"/>
                  <a:gd name="T5" fmla="*/ 45 h 47"/>
                  <a:gd name="T6" fmla="*/ 4 w 33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47">
                    <a:moveTo>
                      <a:pt x="0" y="2"/>
                    </a:moveTo>
                    <a:lnTo>
                      <a:pt x="31" y="47"/>
                    </a:lnTo>
                    <a:lnTo>
                      <a:pt x="33" y="4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7" name="Freeform 29"/>
              <p:cNvSpPr>
                <a:spLocks/>
              </p:cNvSpPr>
              <p:nvPr/>
            </p:nvSpPr>
            <p:spPr bwMode="auto">
              <a:xfrm>
                <a:off x="5514901" y="2421125"/>
                <a:ext cx="130175" cy="182563"/>
              </a:xfrm>
              <a:custGeom>
                <a:avLst/>
                <a:gdLst>
                  <a:gd name="T0" fmla="*/ 0 w 82"/>
                  <a:gd name="T1" fmla="*/ 2 h 115"/>
                  <a:gd name="T2" fmla="*/ 78 w 82"/>
                  <a:gd name="T3" fmla="*/ 115 h 115"/>
                  <a:gd name="T4" fmla="*/ 82 w 82"/>
                  <a:gd name="T5" fmla="*/ 113 h 115"/>
                  <a:gd name="T6" fmla="*/ 2 w 82"/>
                  <a:gd name="T7" fmla="*/ 0 h 115"/>
                  <a:gd name="T8" fmla="*/ 0 w 82"/>
                  <a:gd name="T9" fmla="*/ 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15">
                    <a:moveTo>
                      <a:pt x="0" y="2"/>
                    </a:moveTo>
                    <a:lnTo>
                      <a:pt x="78" y="115"/>
                    </a:lnTo>
                    <a:lnTo>
                      <a:pt x="82" y="113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8" name="Freeform 30"/>
              <p:cNvSpPr>
                <a:spLocks/>
              </p:cNvSpPr>
              <p:nvPr/>
            </p:nvSpPr>
            <p:spPr bwMode="auto">
              <a:xfrm>
                <a:off x="5514901" y="2421125"/>
                <a:ext cx="130175" cy="182563"/>
              </a:xfrm>
              <a:custGeom>
                <a:avLst/>
                <a:gdLst>
                  <a:gd name="T0" fmla="*/ 0 w 82"/>
                  <a:gd name="T1" fmla="*/ 2 h 115"/>
                  <a:gd name="T2" fmla="*/ 78 w 82"/>
                  <a:gd name="T3" fmla="*/ 115 h 115"/>
                  <a:gd name="T4" fmla="*/ 82 w 82"/>
                  <a:gd name="T5" fmla="*/ 113 h 115"/>
                  <a:gd name="T6" fmla="*/ 2 w 82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15">
                    <a:moveTo>
                      <a:pt x="0" y="2"/>
                    </a:moveTo>
                    <a:lnTo>
                      <a:pt x="78" y="115"/>
                    </a:lnTo>
                    <a:lnTo>
                      <a:pt x="82" y="11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9" name="Freeform 31"/>
              <p:cNvSpPr>
                <a:spLocks/>
              </p:cNvSpPr>
              <p:nvPr/>
            </p:nvSpPr>
            <p:spPr bwMode="auto">
              <a:xfrm>
                <a:off x="5506963" y="2359213"/>
                <a:ext cx="173038" cy="241300"/>
              </a:xfrm>
              <a:custGeom>
                <a:avLst/>
                <a:gdLst>
                  <a:gd name="T0" fmla="*/ 0 w 109"/>
                  <a:gd name="T1" fmla="*/ 2 h 152"/>
                  <a:gd name="T2" fmla="*/ 107 w 109"/>
                  <a:gd name="T3" fmla="*/ 152 h 152"/>
                  <a:gd name="T4" fmla="*/ 109 w 109"/>
                  <a:gd name="T5" fmla="*/ 150 h 152"/>
                  <a:gd name="T6" fmla="*/ 3 w 109"/>
                  <a:gd name="T7" fmla="*/ 0 h 152"/>
                  <a:gd name="T8" fmla="*/ 0 w 109"/>
                  <a:gd name="T9" fmla="*/ 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52">
                    <a:moveTo>
                      <a:pt x="0" y="2"/>
                    </a:moveTo>
                    <a:lnTo>
                      <a:pt x="107" y="152"/>
                    </a:lnTo>
                    <a:lnTo>
                      <a:pt x="109" y="150"/>
                    </a:lnTo>
                    <a:lnTo>
                      <a:pt x="3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5506963" y="2359213"/>
                <a:ext cx="173038" cy="241300"/>
              </a:xfrm>
              <a:custGeom>
                <a:avLst/>
                <a:gdLst>
                  <a:gd name="T0" fmla="*/ 0 w 109"/>
                  <a:gd name="T1" fmla="*/ 2 h 152"/>
                  <a:gd name="T2" fmla="*/ 107 w 109"/>
                  <a:gd name="T3" fmla="*/ 152 h 152"/>
                  <a:gd name="T4" fmla="*/ 109 w 109"/>
                  <a:gd name="T5" fmla="*/ 150 h 152"/>
                  <a:gd name="T6" fmla="*/ 3 w 109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9" h="152">
                    <a:moveTo>
                      <a:pt x="0" y="2"/>
                    </a:moveTo>
                    <a:lnTo>
                      <a:pt x="107" y="152"/>
                    </a:lnTo>
                    <a:lnTo>
                      <a:pt x="109" y="15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5521251" y="2325875"/>
                <a:ext cx="188913" cy="268288"/>
              </a:xfrm>
              <a:custGeom>
                <a:avLst/>
                <a:gdLst>
                  <a:gd name="T0" fmla="*/ 0 w 119"/>
                  <a:gd name="T1" fmla="*/ 1 h 169"/>
                  <a:gd name="T2" fmla="*/ 117 w 119"/>
                  <a:gd name="T3" fmla="*/ 169 h 169"/>
                  <a:gd name="T4" fmla="*/ 119 w 119"/>
                  <a:gd name="T5" fmla="*/ 167 h 169"/>
                  <a:gd name="T6" fmla="*/ 2 w 119"/>
                  <a:gd name="T7" fmla="*/ 0 h 169"/>
                  <a:gd name="T8" fmla="*/ 0 w 119"/>
                  <a:gd name="T9" fmla="*/ 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69">
                    <a:moveTo>
                      <a:pt x="0" y="1"/>
                    </a:moveTo>
                    <a:lnTo>
                      <a:pt x="117" y="169"/>
                    </a:lnTo>
                    <a:lnTo>
                      <a:pt x="119" y="167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08" name="Freeform 34"/>
              <p:cNvSpPr>
                <a:spLocks/>
              </p:cNvSpPr>
              <p:nvPr/>
            </p:nvSpPr>
            <p:spPr bwMode="auto">
              <a:xfrm>
                <a:off x="5521251" y="2325875"/>
                <a:ext cx="188913" cy="268288"/>
              </a:xfrm>
              <a:custGeom>
                <a:avLst/>
                <a:gdLst>
                  <a:gd name="T0" fmla="*/ 0 w 119"/>
                  <a:gd name="T1" fmla="*/ 1 h 169"/>
                  <a:gd name="T2" fmla="*/ 117 w 119"/>
                  <a:gd name="T3" fmla="*/ 169 h 169"/>
                  <a:gd name="T4" fmla="*/ 119 w 119"/>
                  <a:gd name="T5" fmla="*/ 167 h 169"/>
                  <a:gd name="T6" fmla="*/ 2 w 119"/>
                  <a:gd name="T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169">
                    <a:moveTo>
                      <a:pt x="0" y="1"/>
                    </a:moveTo>
                    <a:lnTo>
                      <a:pt x="117" y="169"/>
                    </a:lnTo>
                    <a:lnTo>
                      <a:pt x="119" y="167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09" name="Freeform 35"/>
              <p:cNvSpPr>
                <a:spLocks/>
              </p:cNvSpPr>
              <p:nvPr/>
            </p:nvSpPr>
            <p:spPr bwMode="auto">
              <a:xfrm>
                <a:off x="5553001" y="2319525"/>
                <a:ext cx="166688" cy="238125"/>
              </a:xfrm>
              <a:custGeom>
                <a:avLst/>
                <a:gdLst>
                  <a:gd name="T0" fmla="*/ 0 w 105"/>
                  <a:gd name="T1" fmla="*/ 2 h 150"/>
                  <a:gd name="T2" fmla="*/ 101 w 105"/>
                  <a:gd name="T3" fmla="*/ 150 h 150"/>
                  <a:gd name="T4" fmla="*/ 105 w 105"/>
                  <a:gd name="T5" fmla="*/ 148 h 150"/>
                  <a:gd name="T6" fmla="*/ 2 w 105"/>
                  <a:gd name="T7" fmla="*/ 0 h 150"/>
                  <a:gd name="T8" fmla="*/ 0 w 105"/>
                  <a:gd name="T9" fmla="*/ 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50">
                    <a:moveTo>
                      <a:pt x="0" y="2"/>
                    </a:moveTo>
                    <a:lnTo>
                      <a:pt x="101" y="150"/>
                    </a:lnTo>
                    <a:lnTo>
                      <a:pt x="105" y="148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12" name="Freeform 36"/>
              <p:cNvSpPr>
                <a:spLocks/>
              </p:cNvSpPr>
              <p:nvPr/>
            </p:nvSpPr>
            <p:spPr bwMode="auto">
              <a:xfrm>
                <a:off x="5553001" y="2319525"/>
                <a:ext cx="166688" cy="238125"/>
              </a:xfrm>
              <a:custGeom>
                <a:avLst/>
                <a:gdLst>
                  <a:gd name="T0" fmla="*/ 0 w 105"/>
                  <a:gd name="T1" fmla="*/ 2 h 150"/>
                  <a:gd name="T2" fmla="*/ 101 w 105"/>
                  <a:gd name="T3" fmla="*/ 150 h 150"/>
                  <a:gd name="T4" fmla="*/ 105 w 105"/>
                  <a:gd name="T5" fmla="*/ 148 h 150"/>
                  <a:gd name="T6" fmla="*/ 2 w 105"/>
                  <a:gd name="T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150">
                    <a:moveTo>
                      <a:pt x="0" y="2"/>
                    </a:moveTo>
                    <a:lnTo>
                      <a:pt x="101" y="150"/>
                    </a:lnTo>
                    <a:lnTo>
                      <a:pt x="105" y="148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13" name="Freeform 37"/>
              <p:cNvSpPr>
                <a:spLocks/>
              </p:cNvSpPr>
              <p:nvPr/>
            </p:nvSpPr>
            <p:spPr bwMode="auto">
              <a:xfrm>
                <a:off x="5589513" y="2322700"/>
                <a:ext cx="133350" cy="190500"/>
              </a:xfrm>
              <a:custGeom>
                <a:avLst/>
                <a:gdLst>
                  <a:gd name="T0" fmla="*/ 0 w 84"/>
                  <a:gd name="T1" fmla="*/ 2 h 120"/>
                  <a:gd name="T2" fmla="*/ 82 w 84"/>
                  <a:gd name="T3" fmla="*/ 120 h 120"/>
                  <a:gd name="T4" fmla="*/ 84 w 84"/>
                  <a:gd name="T5" fmla="*/ 119 h 120"/>
                  <a:gd name="T6" fmla="*/ 2 w 84"/>
                  <a:gd name="T7" fmla="*/ 0 h 120"/>
                  <a:gd name="T8" fmla="*/ 0 w 84"/>
                  <a:gd name="T9" fmla="*/ 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20">
                    <a:moveTo>
                      <a:pt x="0" y="2"/>
                    </a:moveTo>
                    <a:lnTo>
                      <a:pt x="82" y="120"/>
                    </a:lnTo>
                    <a:lnTo>
                      <a:pt x="84" y="119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14" name="Freeform 38"/>
              <p:cNvSpPr>
                <a:spLocks/>
              </p:cNvSpPr>
              <p:nvPr/>
            </p:nvSpPr>
            <p:spPr bwMode="auto">
              <a:xfrm>
                <a:off x="5589513" y="2322700"/>
                <a:ext cx="133350" cy="190500"/>
              </a:xfrm>
              <a:custGeom>
                <a:avLst/>
                <a:gdLst>
                  <a:gd name="T0" fmla="*/ 0 w 84"/>
                  <a:gd name="T1" fmla="*/ 2 h 120"/>
                  <a:gd name="T2" fmla="*/ 82 w 84"/>
                  <a:gd name="T3" fmla="*/ 120 h 120"/>
                  <a:gd name="T4" fmla="*/ 84 w 84"/>
                  <a:gd name="T5" fmla="*/ 119 h 120"/>
                  <a:gd name="T6" fmla="*/ 2 w 8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120">
                    <a:moveTo>
                      <a:pt x="0" y="2"/>
                    </a:moveTo>
                    <a:lnTo>
                      <a:pt x="82" y="120"/>
                    </a:lnTo>
                    <a:lnTo>
                      <a:pt x="84" y="119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15" name="Freeform 39"/>
              <p:cNvSpPr>
                <a:spLocks/>
              </p:cNvSpPr>
              <p:nvPr/>
            </p:nvSpPr>
            <p:spPr bwMode="auto">
              <a:xfrm>
                <a:off x="5627613" y="2322700"/>
                <a:ext cx="101600" cy="147638"/>
              </a:xfrm>
              <a:custGeom>
                <a:avLst/>
                <a:gdLst>
                  <a:gd name="T0" fmla="*/ 0 w 64"/>
                  <a:gd name="T1" fmla="*/ 2 h 93"/>
                  <a:gd name="T2" fmla="*/ 62 w 64"/>
                  <a:gd name="T3" fmla="*/ 93 h 93"/>
                  <a:gd name="T4" fmla="*/ 64 w 64"/>
                  <a:gd name="T5" fmla="*/ 91 h 93"/>
                  <a:gd name="T6" fmla="*/ 2 w 64"/>
                  <a:gd name="T7" fmla="*/ 0 h 93"/>
                  <a:gd name="T8" fmla="*/ 0 w 64"/>
                  <a:gd name="T9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93">
                    <a:moveTo>
                      <a:pt x="0" y="2"/>
                    </a:moveTo>
                    <a:lnTo>
                      <a:pt x="62" y="93"/>
                    </a:lnTo>
                    <a:lnTo>
                      <a:pt x="64" y="91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16" name="Freeform 40"/>
              <p:cNvSpPr>
                <a:spLocks/>
              </p:cNvSpPr>
              <p:nvPr/>
            </p:nvSpPr>
            <p:spPr bwMode="auto">
              <a:xfrm>
                <a:off x="5627613" y="2322700"/>
                <a:ext cx="101600" cy="147638"/>
              </a:xfrm>
              <a:custGeom>
                <a:avLst/>
                <a:gdLst>
                  <a:gd name="T0" fmla="*/ 0 w 64"/>
                  <a:gd name="T1" fmla="*/ 2 h 93"/>
                  <a:gd name="T2" fmla="*/ 62 w 64"/>
                  <a:gd name="T3" fmla="*/ 93 h 93"/>
                  <a:gd name="T4" fmla="*/ 64 w 64"/>
                  <a:gd name="T5" fmla="*/ 91 h 93"/>
                  <a:gd name="T6" fmla="*/ 2 w 64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93">
                    <a:moveTo>
                      <a:pt x="0" y="2"/>
                    </a:moveTo>
                    <a:lnTo>
                      <a:pt x="62" y="93"/>
                    </a:lnTo>
                    <a:lnTo>
                      <a:pt x="64" y="91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17" name="Freeform 41"/>
              <p:cNvSpPr>
                <a:spLocks/>
              </p:cNvSpPr>
              <p:nvPr/>
            </p:nvSpPr>
            <p:spPr bwMode="auto">
              <a:xfrm>
                <a:off x="5660951" y="2322700"/>
                <a:ext cx="74613" cy="104775"/>
              </a:xfrm>
              <a:custGeom>
                <a:avLst/>
                <a:gdLst>
                  <a:gd name="T0" fmla="*/ 0 w 47"/>
                  <a:gd name="T1" fmla="*/ 2 h 66"/>
                  <a:gd name="T2" fmla="*/ 45 w 47"/>
                  <a:gd name="T3" fmla="*/ 66 h 66"/>
                  <a:gd name="T4" fmla="*/ 47 w 47"/>
                  <a:gd name="T5" fmla="*/ 64 h 66"/>
                  <a:gd name="T6" fmla="*/ 2 w 47"/>
                  <a:gd name="T7" fmla="*/ 0 h 66"/>
                  <a:gd name="T8" fmla="*/ 0 w 47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66">
                    <a:moveTo>
                      <a:pt x="0" y="2"/>
                    </a:moveTo>
                    <a:lnTo>
                      <a:pt x="45" y="66"/>
                    </a:lnTo>
                    <a:lnTo>
                      <a:pt x="47" y="6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18" name="Freeform 42"/>
              <p:cNvSpPr>
                <a:spLocks/>
              </p:cNvSpPr>
              <p:nvPr/>
            </p:nvSpPr>
            <p:spPr bwMode="auto">
              <a:xfrm>
                <a:off x="5660951" y="2322700"/>
                <a:ext cx="74613" cy="104775"/>
              </a:xfrm>
              <a:custGeom>
                <a:avLst/>
                <a:gdLst>
                  <a:gd name="T0" fmla="*/ 0 w 47"/>
                  <a:gd name="T1" fmla="*/ 2 h 66"/>
                  <a:gd name="T2" fmla="*/ 45 w 47"/>
                  <a:gd name="T3" fmla="*/ 66 h 66"/>
                  <a:gd name="T4" fmla="*/ 47 w 47"/>
                  <a:gd name="T5" fmla="*/ 64 h 66"/>
                  <a:gd name="T6" fmla="*/ 2 w 47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66">
                    <a:moveTo>
                      <a:pt x="0" y="2"/>
                    </a:moveTo>
                    <a:lnTo>
                      <a:pt x="45" y="66"/>
                    </a:lnTo>
                    <a:lnTo>
                      <a:pt x="47" y="64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19" name="Freeform 43"/>
              <p:cNvSpPr>
                <a:spLocks/>
              </p:cNvSpPr>
              <p:nvPr/>
            </p:nvSpPr>
            <p:spPr bwMode="auto">
              <a:xfrm>
                <a:off x="5694288" y="2319525"/>
                <a:ext cx="47625" cy="61913"/>
              </a:xfrm>
              <a:custGeom>
                <a:avLst/>
                <a:gdLst>
                  <a:gd name="T0" fmla="*/ 0 w 30"/>
                  <a:gd name="T1" fmla="*/ 2 h 39"/>
                  <a:gd name="T2" fmla="*/ 28 w 30"/>
                  <a:gd name="T3" fmla="*/ 39 h 39"/>
                  <a:gd name="T4" fmla="*/ 30 w 30"/>
                  <a:gd name="T5" fmla="*/ 37 h 39"/>
                  <a:gd name="T6" fmla="*/ 2 w 30"/>
                  <a:gd name="T7" fmla="*/ 0 h 39"/>
                  <a:gd name="T8" fmla="*/ 0 w 30"/>
                  <a:gd name="T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2"/>
                    </a:moveTo>
                    <a:lnTo>
                      <a:pt x="28" y="39"/>
                    </a:lnTo>
                    <a:lnTo>
                      <a:pt x="30" y="37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20" name="Freeform 44"/>
              <p:cNvSpPr>
                <a:spLocks/>
              </p:cNvSpPr>
              <p:nvPr/>
            </p:nvSpPr>
            <p:spPr bwMode="auto">
              <a:xfrm>
                <a:off x="5694288" y="2319525"/>
                <a:ext cx="47625" cy="61913"/>
              </a:xfrm>
              <a:custGeom>
                <a:avLst/>
                <a:gdLst>
                  <a:gd name="T0" fmla="*/ 0 w 30"/>
                  <a:gd name="T1" fmla="*/ 2 h 39"/>
                  <a:gd name="T2" fmla="*/ 28 w 30"/>
                  <a:gd name="T3" fmla="*/ 39 h 39"/>
                  <a:gd name="T4" fmla="*/ 30 w 30"/>
                  <a:gd name="T5" fmla="*/ 37 h 39"/>
                  <a:gd name="T6" fmla="*/ 2 w 3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9">
                    <a:moveTo>
                      <a:pt x="0" y="2"/>
                    </a:moveTo>
                    <a:lnTo>
                      <a:pt x="28" y="39"/>
                    </a:lnTo>
                    <a:lnTo>
                      <a:pt x="30" y="37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21" name="Freeform 45"/>
              <p:cNvSpPr>
                <a:spLocks/>
              </p:cNvSpPr>
              <p:nvPr/>
            </p:nvSpPr>
            <p:spPr bwMode="auto">
              <a:xfrm>
                <a:off x="5726038" y="2319525"/>
                <a:ext cx="19050" cy="20638"/>
              </a:xfrm>
              <a:custGeom>
                <a:avLst/>
                <a:gdLst>
                  <a:gd name="T0" fmla="*/ 0 w 12"/>
                  <a:gd name="T1" fmla="*/ 2 h 13"/>
                  <a:gd name="T2" fmla="*/ 10 w 12"/>
                  <a:gd name="T3" fmla="*/ 13 h 13"/>
                  <a:gd name="T4" fmla="*/ 12 w 12"/>
                  <a:gd name="T5" fmla="*/ 11 h 13"/>
                  <a:gd name="T6" fmla="*/ 2 w 12"/>
                  <a:gd name="T7" fmla="*/ 0 h 13"/>
                  <a:gd name="T8" fmla="*/ 0 w 12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0" y="2"/>
                    </a:moveTo>
                    <a:lnTo>
                      <a:pt x="10" y="13"/>
                    </a:lnTo>
                    <a:lnTo>
                      <a:pt x="12" y="11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562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22" name="Freeform 46"/>
              <p:cNvSpPr>
                <a:spLocks/>
              </p:cNvSpPr>
              <p:nvPr/>
            </p:nvSpPr>
            <p:spPr bwMode="auto">
              <a:xfrm>
                <a:off x="5726038" y="2319525"/>
                <a:ext cx="19050" cy="20638"/>
              </a:xfrm>
              <a:custGeom>
                <a:avLst/>
                <a:gdLst>
                  <a:gd name="T0" fmla="*/ 0 w 12"/>
                  <a:gd name="T1" fmla="*/ 2 h 13"/>
                  <a:gd name="T2" fmla="*/ 10 w 12"/>
                  <a:gd name="T3" fmla="*/ 13 h 13"/>
                  <a:gd name="T4" fmla="*/ 12 w 12"/>
                  <a:gd name="T5" fmla="*/ 11 h 13"/>
                  <a:gd name="T6" fmla="*/ 2 w 1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0" y="2"/>
                    </a:moveTo>
                    <a:lnTo>
                      <a:pt x="10" y="13"/>
                    </a:lnTo>
                    <a:lnTo>
                      <a:pt x="12" y="11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17499" name="Picture 9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718" y="1538132"/>
              <a:ext cx="1541414" cy="154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474" name="Group 17473"/>
          <p:cNvGrpSpPr/>
          <p:nvPr/>
        </p:nvGrpSpPr>
        <p:grpSpPr>
          <a:xfrm>
            <a:off x="3276650" y="2099314"/>
            <a:ext cx="2377835" cy="547688"/>
            <a:chOff x="3276650" y="2099314"/>
            <a:chExt cx="2377835" cy="547688"/>
          </a:xfrm>
        </p:grpSpPr>
        <p:grpSp>
          <p:nvGrpSpPr>
            <p:cNvPr id="17468" name="Group 17467"/>
            <p:cNvGrpSpPr/>
            <p:nvPr/>
          </p:nvGrpSpPr>
          <p:grpSpPr>
            <a:xfrm>
              <a:off x="3276650" y="2099314"/>
              <a:ext cx="546100" cy="547688"/>
              <a:chOff x="5391076" y="2814825"/>
              <a:chExt cx="546100" cy="547688"/>
            </a:xfrm>
          </p:grpSpPr>
          <p:sp>
            <p:nvSpPr>
              <p:cNvPr id="17462" name="Oval 86"/>
              <p:cNvSpPr>
                <a:spLocks noChangeArrowheads="1"/>
              </p:cNvSpPr>
              <p:nvPr/>
            </p:nvSpPr>
            <p:spPr bwMode="auto">
              <a:xfrm>
                <a:off x="5391076" y="2814825"/>
                <a:ext cx="546100" cy="547688"/>
              </a:xfrm>
              <a:prstGeom prst="ellipse">
                <a:avLst/>
              </a:pr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63" name="Freeform 87"/>
              <p:cNvSpPr>
                <a:spLocks/>
              </p:cNvSpPr>
              <p:nvPr/>
            </p:nvSpPr>
            <p:spPr bwMode="auto">
              <a:xfrm>
                <a:off x="5484738" y="3102163"/>
                <a:ext cx="355600" cy="176213"/>
              </a:xfrm>
              <a:custGeom>
                <a:avLst/>
                <a:gdLst>
                  <a:gd name="T0" fmla="*/ 32 w 115"/>
                  <a:gd name="T1" fmla="*/ 16 h 57"/>
                  <a:gd name="T2" fmla="*/ 23 w 115"/>
                  <a:gd name="T3" fmla="*/ 16 h 57"/>
                  <a:gd name="T4" fmla="*/ 26 w 115"/>
                  <a:gd name="T5" fmla="*/ 23 h 57"/>
                  <a:gd name="T6" fmla="*/ 49 w 115"/>
                  <a:gd name="T7" fmla="*/ 40 h 57"/>
                  <a:gd name="T8" fmla="*/ 84 w 115"/>
                  <a:gd name="T9" fmla="*/ 34 h 57"/>
                  <a:gd name="T10" fmla="*/ 100 w 115"/>
                  <a:gd name="T11" fmla="*/ 3 h 57"/>
                  <a:gd name="T12" fmla="*/ 112 w 115"/>
                  <a:gd name="T13" fmla="*/ 3 h 57"/>
                  <a:gd name="T14" fmla="*/ 115 w 115"/>
                  <a:gd name="T15" fmla="*/ 6 h 57"/>
                  <a:gd name="T16" fmla="*/ 96 w 115"/>
                  <a:gd name="T17" fmla="*/ 44 h 57"/>
                  <a:gd name="T18" fmla="*/ 77 w 115"/>
                  <a:gd name="T19" fmla="*/ 55 h 57"/>
                  <a:gd name="T20" fmla="*/ 56 w 115"/>
                  <a:gd name="T21" fmla="*/ 57 h 57"/>
                  <a:gd name="T22" fmla="*/ 26 w 115"/>
                  <a:gd name="T23" fmla="*/ 45 h 57"/>
                  <a:gd name="T24" fmla="*/ 11 w 115"/>
                  <a:gd name="T25" fmla="*/ 25 h 57"/>
                  <a:gd name="T26" fmla="*/ 8 w 115"/>
                  <a:gd name="T27" fmla="*/ 17 h 57"/>
                  <a:gd name="T28" fmla="*/ 7 w 115"/>
                  <a:gd name="T29" fmla="*/ 16 h 57"/>
                  <a:gd name="T30" fmla="*/ 3 w 115"/>
                  <a:gd name="T31" fmla="*/ 16 h 57"/>
                  <a:gd name="T32" fmla="*/ 0 w 115"/>
                  <a:gd name="T33" fmla="*/ 16 h 57"/>
                  <a:gd name="T34" fmla="*/ 2 w 115"/>
                  <a:gd name="T35" fmla="*/ 14 h 57"/>
                  <a:gd name="T36" fmla="*/ 6 w 115"/>
                  <a:gd name="T37" fmla="*/ 10 h 57"/>
                  <a:gd name="T38" fmla="*/ 15 w 115"/>
                  <a:gd name="T39" fmla="*/ 1 h 57"/>
                  <a:gd name="T40" fmla="*/ 17 w 115"/>
                  <a:gd name="T41" fmla="*/ 1 h 57"/>
                  <a:gd name="T42" fmla="*/ 32 w 115"/>
                  <a:gd name="T43" fmla="*/ 15 h 57"/>
                  <a:gd name="T44" fmla="*/ 32 w 115"/>
                  <a:gd name="T45" fmla="*/ 1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5" h="57">
                    <a:moveTo>
                      <a:pt x="32" y="16"/>
                    </a:moveTo>
                    <a:cubicBezTo>
                      <a:pt x="29" y="16"/>
                      <a:pt x="27" y="16"/>
                      <a:pt x="23" y="16"/>
                    </a:cubicBezTo>
                    <a:cubicBezTo>
                      <a:pt x="24" y="19"/>
                      <a:pt x="25" y="21"/>
                      <a:pt x="26" y="23"/>
                    </a:cubicBezTo>
                    <a:cubicBezTo>
                      <a:pt x="32" y="32"/>
                      <a:pt x="39" y="38"/>
                      <a:pt x="49" y="40"/>
                    </a:cubicBezTo>
                    <a:cubicBezTo>
                      <a:pt x="62" y="44"/>
                      <a:pt x="73" y="42"/>
                      <a:pt x="84" y="34"/>
                    </a:cubicBezTo>
                    <a:cubicBezTo>
                      <a:pt x="95" y="26"/>
                      <a:pt x="100" y="15"/>
                      <a:pt x="100" y="3"/>
                    </a:cubicBezTo>
                    <a:cubicBezTo>
                      <a:pt x="104" y="3"/>
                      <a:pt x="108" y="3"/>
                      <a:pt x="112" y="3"/>
                    </a:cubicBezTo>
                    <a:cubicBezTo>
                      <a:pt x="115" y="3"/>
                      <a:pt x="115" y="2"/>
                      <a:pt x="115" y="6"/>
                    </a:cubicBezTo>
                    <a:cubicBezTo>
                      <a:pt x="114" y="21"/>
                      <a:pt x="107" y="34"/>
                      <a:pt x="96" y="44"/>
                    </a:cubicBezTo>
                    <a:cubicBezTo>
                      <a:pt x="90" y="49"/>
                      <a:pt x="84" y="52"/>
                      <a:pt x="77" y="55"/>
                    </a:cubicBezTo>
                    <a:cubicBezTo>
                      <a:pt x="70" y="57"/>
                      <a:pt x="63" y="57"/>
                      <a:pt x="56" y="57"/>
                    </a:cubicBezTo>
                    <a:cubicBezTo>
                      <a:pt x="45" y="56"/>
                      <a:pt x="35" y="52"/>
                      <a:pt x="26" y="45"/>
                    </a:cubicBezTo>
                    <a:cubicBezTo>
                      <a:pt x="20" y="39"/>
                      <a:pt x="15" y="33"/>
                      <a:pt x="11" y="25"/>
                    </a:cubicBezTo>
                    <a:cubicBezTo>
                      <a:pt x="10" y="23"/>
                      <a:pt x="9" y="20"/>
                      <a:pt x="8" y="17"/>
                    </a:cubicBezTo>
                    <a:cubicBezTo>
                      <a:pt x="8" y="17"/>
                      <a:pt x="8" y="16"/>
                      <a:pt x="7" y="16"/>
                    </a:cubicBezTo>
                    <a:cubicBezTo>
                      <a:pt x="6" y="16"/>
                      <a:pt x="4" y="16"/>
                      <a:pt x="3" y="16"/>
                    </a:cubicBezTo>
                    <a:cubicBezTo>
                      <a:pt x="3" y="16"/>
                      <a:pt x="0" y="16"/>
                      <a:pt x="0" y="16"/>
                    </a:cubicBezTo>
                    <a:cubicBezTo>
                      <a:pt x="0" y="15"/>
                      <a:pt x="2" y="14"/>
                      <a:pt x="2" y="14"/>
                    </a:cubicBezTo>
                    <a:cubicBezTo>
                      <a:pt x="3" y="12"/>
                      <a:pt x="5" y="11"/>
                      <a:pt x="6" y="10"/>
                    </a:cubicBezTo>
                    <a:cubicBezTo>
                      <a:pt x="9" y="7"/>
                      <a:pt x="12" y="4"/>
                      <a:pt x="15" y="1"/>
                    </a:cubicBezTo>
                    <a:cubicBezTo>
                      <a:pt x="16" y="0"/>
                      <a:pt x="16" y="0"/>
                      <a:pt x="17" y="1"/>
                    </a:cubicBezTo>
                    <a:cubicBezTo>
                      <a:pt x="22" y="5"/>
                      <a:pt x="27" y="10"/>
                      <a:pt x="32" y="15"/>
                    </a:cubicBezTo>
                    <a:cubicBezTo>
                      <a:pt x="32" y="15"/>
                      <a:pt x="32" y="16"/>
                      <a:pt x="32" y="16"/>
                    </a:cubicBezTo>
                    <a:close/>
                  </a:path>
                </a:pathLst>
              </a:custGeom>
              <a:solidFill>
                <a:srgbClr val="62B6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64" name="Freeform 88"/>
              <p:cNvSpPr>
                <a:spLocks/>
              </p:cNvSpPr>
              <p:nvPr/>
            </p:nvSpPr>
            <p:spPr bwMode="auto">
              <a:xfrm>
                <a:off x="5478388" y="3095813"/>
                <a:ext cx="368300" cy="188913"/>
              </a:xfrm>
              <a:custGeom>
                <a:avLst/>
                <a:gdLst>
                  <a:gd name="T0" fmla="*/ 24 w 119"/>
                  <a:gd name="T1" fmla="*/ 17 h 61"/>
                  <a:gd name="T2" fmla="*/ 63 w 119"/>
                  <a:gd name="T3" fmla="*/ 46 h 61"/>
                  <a:gd name="T4" fmla="*/ 102 w 119"/>
                  <a:gd name="T5" fmla="*/ 7 h 61"/>
                  <a:gd name="T6" fmla="*/ 116 w 119"/>
                  <a:gd name="T7" fmla="*/ 7 h 61"/>
                  <a:gd name="T8" fmla="*/ 116 w 119"/>
                  <a:gd name="T9" fmla="*/ 7 h 61"/>
                  <a:gd name="T10" fmla="*/ 115 w 119"/>
                  <a:gd name="T11" fmla="*/ 6 h 61"/>
                  <a:gd name="T12" fmla="*/ 115 w 119"/>
                  <a:gd name="T13" fmla="*/ 6 h 61"/>
                  <a:gd name="T14" fmla="*/ 115 w 119"/>
                  <a:gd name="T15" fmla="*/ 6 h 61"/>
                  <a:gd name="T16" fmla="*/ 78 w 119"/>
                  <a:gd name="T17" fmla="*/ 55 h 61"/>
                  <a:gd name="T18" fmla="*/ 15 w 119"/>
                  <a:gd name="T19" fmla="*/ 26 h 61"/>
                  <a:gd name="T20" fmla="*/ 9 w 119"/>
                  <a:gd name="T21" fmla="*/ 16 h 61"/>
                  <a:gd name="T22" fmla="*/ 5 w 119"/>
                  <a:gd name="T23" fmla="*/ 16 h 61"/>
                  <a:gd name="T24" fmla="*/ 2 w 119"/>
                  <a:gd name="T25" fmla="*/ 16 h 61"/>
                  <a:gd name="T26" fmla="*/ 2 w 119"/>
                  <a:gd name="T27" fmla="*/ 17 h 61"/>
                  <a:gd name="T28" fmla="*/ 2 w 119"/>
                  <a:gd name="T29" fmla="*/ 16 h 61"/>
                  <a:gd name="T30" fmla="*/ 3 w 119"/>
                  <a:gd name="T31" fmla="*/ 17 h 61"/>
                  <a:gd name="T32" fmla="*/ 2 w 119"/>
                  <a:gd name="T33" fmla="*/ 18 h 61"/>
                  <a:gd name="T34" fmla="*/ 4 w 119"/>
                  <a:gd name="T35" fmla="*/ 18 h 61"/>
                  <a:gd name="T36" fmla="*/ 4 w 119"/>
                  <a:gd name="T37" fmla="*/ 19 h 61"/>
                  <a:gd name="T38" fmla="*/ 3 w 119"/>
                  <a:gd name="T39" fmla="*/ 18 h 61"/>
                  <a:gd name="T40" fmla="*/ 4 w 119"/>
                  <a:gd name="T41" fmla="*/ 19 h 61"/>
                  <a:gd name="T42" fmla="*/ 6 w 119"/>
                  <a:gd name="T43" fmla="*/ 17 h 61"/>
                  <a:gd name="T44" fmla="*/ 19 w 119"/>
                  <a:gd name="T45" fmla="*/ 4 h 61"/>
                  <a:gd name="T46" fmla="*/ 19 w 119"/>
                  <a:gd name="T47" fmla="*/ 4 h 61"/>
                  <a:gd name="T48" fmla="*/ 19 w 119"/>
                  <a:gd name="T49" fmla="*/ 4 h 61"/>
                  <a:gd name="T50" fmla="*/ 18 w 119"/>
                  <a:gd name="T51" fmla="*/ 4 h 61"/>
                  <a:gd name="T52" fmla="*/ 18 w 119"/>
                  <a:gd name="T53" fmla="*/ 3 h 61"/>
                  <a:gd name="T54" fmla="*/ 18 w 119"/>
                  <a:gd name="T55" fmla="*/ 4 h 61"/>
                  <a:gd name="T56" fmla="*/ 33 w 119"/>
                  <a:gd name="T57" fmla="*/ 18 h 61"/>
                  <a:gd name="T58" fmla="*/ 32 w 119"/>
                  <a:gd name="T59" fmla="*/ 18 h 61"/>
                  <a:gd name="T60" fmla="*/ 34 w 119"/>
                  <a:gd name="T61" fmla="*/ 16 h 61"/>
                  <a:gd name="T62" fmla="*/ 35 w 119"/>
                  <a:gd name="T63" fmla="*/ 16 h 61"/>
                  <a:gd name="T64" fmla="*/ 18 w 119"/>
                  <a:gd name="T65" fmla="*/ 0 h 61"/>
                  <a:gd name="T66" fmla="*/ 3 w 119"/>
                  <a:gd name="T67" fmla="*/ 14 h 61"/>
                  <a:gd name="T68" fmla="*/ 3 w 119"/>
                  <a:gd name="T69" fmla="*/ 14 h 61"/>
                  <a:gd name="T70" fmla="*/ 0 w 119"/>
                  <a:gd name="T71" fmla="*/ 16 h 61"/>
                  <a:gd name="T72" fmla="*/ 1 w 119"/>
                  <a:gd name="T73" fmla="*/ 20 h 61"/>
                  <a:gd name="T74" fmla="*/ 5 w 119"/>
                  <a:gd name="T75" fmla="*/ 20 h 61"/>
                  <a:gd name="T76" fmla="*/ 9 w 119"/>
                  <a:gd name="T77" fmla="*/ 19 h 61"/>
                  <a:gd name="T78" fmla="*/ 9 w 119"/>
                  <a:gd name="T79" fmla="*/ 20 h 61"/>
                  <a:gd name="T80" fmla="*/ 9 w 119"/>
                  <a:gd name="T81" fmla="*/ 20 h 61"/>
                  <a:gd name="T82" fmla="*/ 9 w 119"/>
                  <a:gd name="T83" fmla="*/ 19 h 61"/>
                  <a:gd name="T84" fmla="*/ 9 w 119"/>
                  <a:gd name="T85" fmla="*/ 20 h 61"/>
                  <a:gd name="T86" fmla="*/ 9 w 119"/>
                  <a:gd name="T87" fmla="*/ 20 h 61"/>
                  <a:gd name="T88" fmla="*/ 27 w 119"/>
                  <a:gd name="T89" fmla="*/ 48 h 61"/>
                  <a:gd name="T90" fmla="*/ 99 w 119"/>
                  <a:gd name="T91" fmla="*/ 48 h 61"/>
                  <a:gd name="T92" fmla="*/ 118 w 119"/>
                  <a:gd name="T93" fmla="*/ 4 h 61"/>
                  <a:gd name="T94" fmla="*/ 109 w 119"/>
                  <a:gd name="T95" fmla="*/ 3 h 61"/>
                  <a:gd name="T96" fmla="*/ 63 w 119"/>
                  <a:gd name="T97" fmla="*/ 42 h 61"/>
                  <a:gd name="T98" fmla="*/ 25 w 119"/>
                  <a:gd name="T99" fmla="*/ 18 h 61"/>
                  <a:gd name="T100" fmla="*/ 36 w 119"/>
                  <a:gd name="T101" fmla="*/ 1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9" h="61">
                    <a:moveTo>
                      <a:pt x="34" y="18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1" y="16"/>
                      <a:pt x="29" y="16"/>
                      <a:pt x="25" y="16"/>
                    </a:cubicBezTo>
                    <a:cubicBezTo>
                      <a:pt x="25" y="16"/>
                      <a:pt x="24" y="17"/>
                      <a:pt x="24" y="17"/>
                    </a:cubicBezTo>
                    <a:cubicBezTo>
                      <a:pt x="24" y="18"/>
                      <a:pt x="23" y="18"/>
                      <a:pt x="24" y="19"/>
                    </a:cubicBezTo>
                    <a:cubicBezTo>
                      <a:pt x="24" y="22"/>
                      <a:pt x="26" y="24"/>
                      <a:pt x="27" y="26"/>
                    </a:cubicBezTo>
                    <a:cubicBezTo>
                      <a:pt x="32" y="35"/>
                      <a:pt x="40" y="41"/>
                      <a:pt x="50" y="44"/>
                    </a:cubicBezTo>
                    <a:cubicBezTo>
                      <a:pt x="55" y="46"/>
                      <a:pt x="59" y="46"/>
                      <a:pt x="63" y="46"/>
                    </a:cubicBezTo>
                    <a:cubicBezTo>
                      <a:pt x="72" y="46"/>
                      <a:pt x="80" y="43"/>
                      <a:pt x="87" y="38"/>
                    </a:cubicBezTo>
                    <a:cubicBezTo>
                      <a:pt x="98" y="30"/>
                      <a:pt x="104" y="18"/>
                      <a:pt x="104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5" y="7"/>
                      <a:pt x="107" y="7"/>
                      <a:pt x="109" y="7"/>
                    </a:cubicBezTo>
                    <a:cubicBezTo>
                      <a:pt x="111" y="7"/>
                      <a:pt x="112" y="7"/>
                      <a:pt x="114" y="7"/>
                    </a:cubicBezTo>
                    <a:cubicBezTo>
                      <a:pt x="114" y="7"/>
                      <a:pt x="115" y="7"/>
                      <a:pt x="115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7"/>
                      <a:pt x="115" y="7"/>
                      <a:pt x="115" y="8"/>
                    </a:cubicBezTo>
                    <a:cubicBezTo>
                      <a:pt x="114" y="23"/>
                      <a:pt x="108" y="35"/>
                      <a:pt x="96" y="45"/>
                    </a:cubicBezTo>
                    <a:cubicBezTo>
                      <a:pt x="91" y="49"/>
                      <a:pt x="85" y="52"/>
                      <a:pt x="78" y="55"/>
                    </a:cubicBezTo>
                    <a:cubicBezTo>
                      <a:pt x="73" y="56"/>
                      <a:pt x="68" y="57"/>
                      <a:pt x="63" y="57"/>
                    </a:cubicBezTo>
                    <a:cubicBezTo>
                      <a:pt x="61" y="57"/>
                      <a:pt x="60" y="57"/>
                      <a:pt x="58" y="57"/>
                    </a:cubicBezTo>
                    <a:cubicBezTo>
                      <a:pt x="47" y="56"/>
                      <a:pt x="38" y="52"/>
                      <a:pt x="29" y="45"/>
                    </a:cubicBezTo>
                    <a:cubicBezTo>
                      <a:pt x="23" y="40"/>
                      <a:pt x="18" y="34"/>
                      <a:pt x="15" y="26"/>
                    </a:cubicBezTo>
                    <a:cubicBezTo>
                      <a:pt x="14" y="24"/>
                      <a:pt x="13" y="21"/>
                      <a:pt x="12" y="19"/>
                    </a:cubicBezTo>
                    <a:cubicBezTo>
                      <a:pt x="12" y="18"/>
                      <a:pt x="12" y="18"/>
                      <a:pt x="11" y="17"/>
                    </a:cubicBezTo>
                    <a:cubicBezTo>
                      <a:pt x="11" y="16"/>
                      <a:pt x="10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6"/>
                      <a:pt x="8" y="16"/>
                      <a:pt x="7" y="16"/>
                    </a:cubicBezTo>
                    <a:cubicBezTo>
                      <a:pt x="6" y="16"/>
                      <a:pt x="6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4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6"/>
                      <a:pt x="8" y="14"/>
                      <a:pt x="10" y="13"/>
                    </a:cubicBezTo>
                    <a:cubicBezTo>
                      <a:pt x="13" y="10"/>
                      <a:pt x="16" y="7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3" y="9"/>
                      <a:pt x="27" y="14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9"/>
                      <a:pt x="32" y="19"/>
                      <a:pt x="33" y="19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6"/>
                      <a:pt x="36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0" y="11"/>
                      <a:pt x="25" y="6"/>
                      <a:pt x="21" y="1"/>
                    </a:cubicBezTo>
                    <a:cubicBezTo>
                      <a:pt x="20" y="1"/>
                      <a:pt x="20" y="1"/>
                      <a:pt x="20" y="0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18" y="0"/>
                      <a:pt x="17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4"/>
                      <a:pt x="10" y="7"/>
                      <a:pt x="7" y="10"/>
                    </a:cubicBezTo>
                    <a:cubicBezTo>
                      <a:pt x="6" y="11"/>
                      <a:pt x="4" y="13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5"/>
                      <a:pt x="1" y="15"/>
                    </a:cubicBezTo>
                    <a:cubicBezTo>
                      <a:pt x="1" y="16"/>
                      <a:pt x="1" y="16"/>
                      <a:pt x="0" y="16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3" y="20"/>
                      <a:pt x="4" y="20"/>
                    </a:cubicBezTo>
                    <a:cubicBezTo>
                      <a:pt x="4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20"/>
                      <a:pt x="6" y="20"/>
                      <a:pt x="7" y="20"/>
                    </a:cubicBezTo>
                    <a:cubicBezTo>
                      <a:pt x="8" y="20"/>
                      <a:pt x="8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10" y="25"/>
                      <a:pt x="11" y="28"/>
                    </a:cubicBezTo>
                    <a:cubicBezTo>
                      <a:pt x="15" y="36"/>
                      <a:pt x="20" y="43"/>
                      <a:pt x="27" y="48"/>
                    </a:cubicBezTo>
                    <a:cubicBezTo>
                      <a:pt x="36" y="56"/>
                      <a:pt x="46" y="60"/>
                      <a:pt x="58" y="61"/>
                    </a:cubicBezTo>
                    <a:cubicBezTo>
                      <a:pt x="60" y="61"/>
                      <a:pt x="61" y="61"/>
                      <a:pt x="63" y="61"/>
                    </a:cubicBezTo>
                    <a:cubicBezTo>
                      <a:pt x="68" y="61"/>
                      <a:pt x="74" y="60"/>
                      <a:pt x="79" y="58"/>
                    </a:cubicBezTo>
                    <a:cubicBezTo>
                      <a:pt x="87" y="56"/>
                      <a:pt x="93" y="53"/>
                      <a:pt x="99" y="48"/>
                    </a:cubicBezTo>
                    <a:cubicBezTo>
                      <a:pt x="111" y="37"/>
                      <a:pt x="118" y="24"/>
                      <a:pt x="119" y="8"/>
                    </a:cubicBezTo>
                    <a:cubicBezTo>
                      <a:pt x="119" y="7"/>
                      <a:pt x="119" y="7"/>
                      <a:pt x="119" y="6"/>
                    </a:cubicBezTo>
                    <a:cubicBezTo>
                      <a:pt x="119" y="6"/>
                      <a:pt x="119" y="5"/>
                      <a:pt x="119" y="5"/>
                    </a:cubicBezTo>
                    <a:cubicBezTo>
                      <a:pt x="119" y="5"/>
                      <a:pt x="118" y="4"/>
                      <a:pt x="118" y="4"/>
                    </a:cubicBezTo>
                    <a:cubicBezTo>
                      <a:pt x="118" y="3"/>
                      <a:pt x="117" y="3"/>
                      <a:pt x="117" y="3"/>
                    </a:cubicBezTo>
                    <a:cubicBezTo>
                      <a:pt x="116" y="3"/>
                      <a:pt x="116" y="3"/>
                      <a:pt x="115" y="3"/>
                    </a:cubicBezTo>
                    <a:cubicBezTo>
                      <a:pt x="115" y="3"/>
                      <a:pt x="114" y="3"/>
                      <a:pt x="114" y="3"/>
                    </a:cubicBezTo>
                    <a:cubicBezTo>
                      <a:pt x="112" y="3"/>
                      <a:pt x="111" y="3"/>
                      <a:pt x="109" y="3"/>
                    </a:cubicBezTo>
                    <a:cubicBezTo>
                      <a:pt x="107" y="3"/>
                      <a:pt x="105" y="3"/>
                      <a:pt x="102" y="3"/>
                    </a:cubicBezTo>
                    <a:cubicBezTo>
                      <a:pt x="101" y="3"/>
                      <a:pt x="100" y="3"/>
                      <a:pt x="100" y="5"/>
                    </a:cubicBezTo>
                    <a:cubicBezTo>
                      <a:pt x="100" y="17"/>
                      <a:pt x="95" y="27"/>
                      <a:pt x="85" y="35"/>
                    </a:cubicBezTo>
                    <a:cubicBezTo>
                      <a:pt x="78" y="40"/>
                      <a:pt x="71" y="42"/>
                      <a:pt x="63" y="42"/>
                    </a:cubicBezTo>
                    <a:cubicBezTo>
                      <a:pt x="59" y="42"/>
                      <a:pt x="55" y="42"/>
                      <a:pt x="52" y="41"/>
                    </a:cubicBezTo>
                    <a:cubicBezTo>
                      <a:pt x="42" y="38"/>
                      <a:pt x="35" y="32"/>
                      <a:pt x="30" y="24"/>
                    </a:cubicBezTo>
                    <a:cubicBezTo>
                      <a:pt x="29" y="22"/>
                      <a:pt x="28" y="20"/>
                      <a:pt x="27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9" y="20"/>
                      <a:pt x="31" y="20"/>
                      <a:pt x="34" y="20"/>
                    </a:cubicBezTo>
                    <a:cubicBezTo>
                      <a:pt x="35" y="20"/>
                      <a:pt x="36" y="20"/>
                      <a:pt x="36" y="19"/>
                    </a:cubicBezTo>
                    <a:cubicBezTo>
                      <a:pt x="37" y="19"/>
                      <a:pt x="37" y="18"/>
                      <a:pt x="36" y="17"/>
                    </a:cubicBezTo>
                    <a:lnTo>
                      <a:pt x="34" y="18"/>
                    </a:lnTo>
                    <a:close/>
                  </a:path>
                </a:pathLst>
              </a:custGeom>
              <a:solidFill>
                <a:srgbClr val="265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65" name="Freeform 89"/>
              <p:cNvSpPr>
                <a:spLocks/>
              </p:cNvSpPr>
              <p:nvPr/>
            </p:nvSpPr>
            <p:spPr bwMode="auto">
              <a:xfrm>
                <a:off x="5497438" y="2897375"/>
                <a:ext cx="355600" cy="174625"/>
              </a:xfrm>
              <a:custGeom>
                <a:avLst/>
                <a:gdLst>
                  <a:gd name="T0" fmla="*/ 108 w 115"/>
                  <a:gd name="T1" fmla="*/ 40 h 56"/>
                  <a:gd name="T2" fmla="*/ 115 w 115"/>
                  <a:gd name="T3" fmla="*/ 40 h 56"/>
                  <a:gd name="T4" fmla="*/ 99 w 115"/>
                  <a:gd name="T5" fmla="*/ 56 h 56"/>
                  <a:gd name="T6" fmla="*/ 83 w 115"/>
                  <a:gd name="T7" fmla="*/ 40 h 56"/>
                  <a:gd name="T8" fmla="*/ 92 w 115"/>
                  <a:gd name="T9" fmla="*/ 40 h 56"/>
                  <a:gd name="T10" fmla="*/ 85 w 115"/>
                  <a:gd name="T11" fmla="*/ 28 h 56"/>
                  <a:gd name="T12" fmla="*/ 62 w 115"/>
                  <a:gd name="T13" fmla="*/ 15 h 56"/>
                  <a:gd name="T14" fmla="*/ 42 w 115"/>
                  <a:gd name="T15" fmla="*/ 16 h 56"/>
                  <a:gd name="T16" fmla="*/ 22 w 115"/>
                  <a:gd name="T17" fmla="*/ 33 h 56"/>
                  <a:gd name="T18" fmla="*/ 17 w 115"/>
                  <a:gd name="T19" fmla="*/ 45 h 56"/>
                  <a:gd name="T20" fmla="*/ 16 w 115"/>
                  <a:gd name="T21" fmla="*/ 53 h 56"/>
                  <a:gd name="T22" fmla="*/ 14 w 115"/>
                  <a:gd name="T23" fmla="*/ 54 h 56"/>
                  <a:gd name="T24" fmla="*/ 2 w 115"/>
                  <a:gd name="T25" fmla="*/ 54 h 56"/>
                  <a:gd name="T26" fmla="*/ 1 w 115"/>
                  <a:gd name="T27" fmla="*/ 52 h 56"/>
                  <a:gd name="T28" fmla="*/ 1 w 115"/>
                  <a:gd name="T29" fmla="*/ 50 h 56"/>
                  <a:gd name="T30" fmla="*/ 10 w 115"/>
                  <a:gd name="T31" fmla="*/ 23 h 56"/>
                  <a:gd name="T32" fmla="*/ 35 w 115"/>
                  <a:gd name="T33" fmla="*/ 3 h 56"/>
                  <a:gd name="T34" fmla="*/ 50 w 115"/>
                  <a:gd name="T35" fmla="*/ 0 h 56"/>
                  <a:gd name="T36" fmla="*/ 60 w 115"/>
                  <a:gd name="T37" fmla="*/ 0 h 56"/>
                  <a:gd name="T38" fmla="*/ 71 w 115"/>
                  <a:gd name="T39" fmla="*/ 2 h 56"/>
                  <a:gd name="T40" fmla="*/ 94 w 115"/>
                  <a:gd name="T41" fmla="*/ 16 h 56"/>
                  <a:gd name="T42" fmla="*/ 107 w 115"/>
                  <a:gd name="T43" fmla="*/ 38 h 56"/>
                  <a:gd name="T44" fmla="*/ 108 w 115"/>
                  <a:gd name="T45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5" h="56">
                    <a:moveTo>
                      <a:pt x="108" y="40"/>
                    </a:moveTo>
                    <a:cubicBezTo>
                      <a:pt x="110" y="40"/>
                      <a:pt x="113" y="40"/>
                      <a:pt x="115" y="40"/>
                    </a:cubicBezTo>
                    <a:cubicBezTo>
                      <a:pt x="110" y="46"/>
                      <a:pt x="104" y="51"/>
                      <a:pt x="99" y="56"/>
                    </a:cubicBezTo>
                    <a:cubicBezTo>
                      <a:pt x="94" y="51"/>
                      <a:pt x="89" y="46"/>
                      <a:pt x="83" y="40"/>
                    </a:cubicBezTo>
                    <a:cubicBezTo>
                      <a:pt x="86" y="40"/>
                      <a:pt x="89" y="40"/>
                      <a:pt x="92" y="40"/>
                    </a:cubicBezTo>
                    <a:cubicBezTo>
                      <a:pt x="91" y="35"/>
                      <a:pt x="88" y="31"/>
                      <a:pt x="85" y="28"/>
                    </a:cubicBezTo>
                    <a:cubicBezTo>
                      <a:pt x="79" y="21"/>
                      <a:pt x="71" y="16"/>
                      <a:pt x="62" y="15"/>
                    </a:cubicBezTo>
                    <a:cubicBezTo>
                      <a:pt x="55" y="14"/>
                      <a:pt x="49" y="14"/>
                      <a:pt x="42" y="16"/>
                    </a:cubicBezTo>
                    <a:cubicBezTo>
                      <a:pt x="34" y="19"/>
                      <a:pt x="27" y="25"/>
                      <a:pt x="22" y="33"/>
                    </a:cubicBezTo>
                    <a:cubicBezTo>
                      <a:pt x="19" y="36"/>
                      <a:pt x="17" y="40"/>
                      <a:pt x="17" y="45"/>
                    </a:cubicBezTo>
                    <a:cubicBezTo>
                      <a:pt x="16" y="47"/>
                      <a:pt x="16" y="50"/>
                      <a:pt x="16" y="53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0" y="54"/>
                      <a:pt x="6" y="54"/>
                      <a:pt x="2" y="54"/>
                    </a:cubicBezTo>
                    <a:cubicBezTo>
                      <a:pt x="1" y="54"/>
                      <a:pt x="0" y="53"/>
                      <a:pt x="1" y="52"/>
                    </a:cubicBezTo>
                    <a:cubicBezTo>
                      <a:pt x="1" y="51"/>
                      <a:pt x="1" y="51"/>
                      <a:pt x="1" y="50"/>
                    </a:cubicBezTo>
                    <a:cubicBezTo>
                      <a:pt x="1" y="40"/>
                      <a:pt x="5" y="31"/>
                      <a:pt x="10" y="23"/>
                    </a:cubicBezTo>
                    <a:cubicBezTo>
                      <a:pt x="17" y="13"/>
                      <a:pt x="25" y="7"/>
                      <a:pt x="35" y="3"/>
                    </a:cubicBezTo>
                    <a:cubicBezTo>
                      <a:pt x="40" y="1"/>
                      <a:pt x="45" y="0"/>
                      <a:pt x="50" y="0"/>
                    </a:cubicBezTo>
                    <a:cubicBezTo>
                      <a:pt x="53" y="0"/>
                      <a:pt x="57" y="0"/>
                      <a:pt x="60" y="0"/>
                    </a:cubicBezTo>
                    <a:cubicBezTo>
                      <a:pt x="64" y="0"/>
                      <a:pt x="68" y="1"/>
                      <a:pt x="71" y="2"/>
                    </a:cubicBezTo>
                    <a:cubicBezTo>
                      <a:pt x="80" y="5"/>
                      <a:pt x="88" y="10"/>
                      <a:pt x="94" y="16"/>
                    </a:cubicBezTo>
                    <a:cubicBezTo>
                      <a:pt x="100" y="23"/>
                      <a:pt x="105" y="30"/>
                      <a:pt x="107" y="38"/>
                    </a:cubicBezTo>
                    <a:cubicBezTo>
                      <a:pt x="107" y="39"/>
                      <a:pt x="107" y="39"/>
                      <a:pt x="108" y="40"/>
                    </a:cubicBezTo>
                    <a:close/>
                  </a:path>
                </a:pathLst>
              </a:custGeom>
              <a:solidFill>
                <a:srgbClr val="BAD9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66" name="Freeform 90"/>
              <p:cNvSpPr>
                <a:spLocks/>
              </p:cNvSpPr>
              <p:nvPr/>
            </p:nvSpPr>
            <p:spPr bwMode="auto">
              <a:xfrm>
                <a:off x="5494263" y="2891025"/>
                <a:ext cx="365125" cy="185738"/>
              </a:xfrm>
              <a:custGeom>
                <a:avLst/>
                <a:gdLst>
                  <a:gd name="T0" fmla="*/ 109 w 118"/>
                  <a:gd name="T1" fmla="*/ 44 h 60"/>
                  <a:gd name="T2" fmla="*/ 116 w 118"/>
                  <a:gd name="T3" fmla="*/ 42 h 60"/>
                  <a:gd name="T4" fmla="*/ 99 w 118"/>
                  <a:gd name="T5" fmla="*/ 57 h 60"/>
                  <a:gd name="T6" fmla="*/ 101 w 118"/>
                  <a:gd name="T7" fmla="*/ 57 h 60"/>
                  <a:gd name="T8" fmla="*/ 84 w 118"/>
                  <a:gd name="T9" fmla="*/ 42 h 60"/>
                  <a:gd name="T10" fmla="*/ 93 w 118"/>
                  <a:gd name="T11" fmla="*/ 44 h 60"/>
                  <a:gd name="T12" fmla="*/ 95 w 118"/>
                  <a:gd name="T13" fmla="*/ 41 h 60"/>
                  <a:gd name="T14" fmla="*/ 63 w 118"/>
                  <a:gd name="T15" fmla="*/ 15 h 60"/>
                  <a:gd name="T16" fmla="*/ 43 w 118"/>
                  <a:gd name="T17" fmla="*/ 16 h 60"/>
                  <a:gd name="T18" fmla="*/ 16 w 118"/>
                  <a:gd name="T19" fmla="*/ 46 h 60"/>
                  <a:gd name="T20" fmla="*/ 15 w 118"/>
                  <a:gd name="T21" fmla="*/ 55 h 60"/>
                  <a:gd name="T22" fmla="*/ 15 w 118"/>
                  <a:gd name="T23" fmla="*/ 55 h 60"/>
                  <a:gd name="T24" fmla="*/ 15 w 118"/>
                  <a:gd name="T25" fmla="*/ 55 h 60"/>
                  <a:gd name="T26" fmla="*/ 16 w 118"/>
                  <a:gd name="T27" fmla="*/ 55 h 60"/>
                  <a:gd name="T28" fmla="*/ 15 w 118"/>
                  <a:gd name="T29" fmla="*/ 55 h 60"/>
                  <a:gd name="T30" fmla="*/ 15 w 118"/>
                  <a:gd name="T31" fmla="*/ 54 h 60"/>
                  <a:gd name="T32" fmla="*/ 15 w 118"/>
                  <a:gd name="T33" fmla="*/ 54 h 60"/>
                  <a:gd name="T34" fmla="*/ 16 w 118"/>
                  <a:gd name="T35" fmla="*/ 55 h 60"/>
                  <a:gd name="T36" fmla="*/ 15 w 118"/>
                  <a:gd name="T37" fmla="*/ 54 h 60"/>
                  <a:gd name="T38" fmla="*/ 15 w 118"/>
                  <a:gd name="T39" fmla="*/ 54 h 60"/>
                  <a:gd name="T40" fmla="*/ 15 w 118"/>
                  <a:gd name="T41" fmla="*/ 54 h 60"/>
                  <a:gd name="T42" fmla="*/ 15 w 118"/>
                  <a:gd name="T43" fmla="*/ 54 h 60"/>
                  <a:gd name="T44" fmla="*/ 15 w 118"/>
                  <a:gd name="T45" fmla="*/ 56 h 60"/>
                  <a:gd name="T46" fmla="*/ 3 w 118"/>
                  <a:gd name="T47" fmla="*/ 54 h 60"/>
                  <a:gd name="T48" fmla="*/ 3 w 118"/>
                  <a:gd name="T49" fmla="*/ 54 h 60"/>
                  <a:gd name="T50" fmla="*/ 3 w 118"/>
                  <a:gd name="T51" fmla="*/ 54 h 60"/>
                  <a:gd name="T52" fmla="*/ 3 w 118"/>
                  <a:gd name="T53" fmla="*/ 54 h 60"/>
                  <a:gd name="T54" fmla="*/ 4 w 118"/>
                  <a:gd name="T55" fmla="*/ 54 h 60"/>
                  <a:gd name="T56" fmla="*/ 3 w 118"/>
                  <a:gd name="T57" fmla="*/ 54 h 60"/>
                  <a:gd name="T58" fmla="*/ 4 w 118"/>
                  <a:gd name="T59" fmla="*/ 54 h 60"/>
                  <a:gd name="T60" fmla="*/ 4 w 118"/>
                  <a:gd name="T61" fmla="*/ 52 h 60"/>
                  <a:gd name="T62" fmla="*/ 37 w 118"/>
                  <a:gd name="T63" fmla="*/ 7 h 60"/>
                  <a:gd name="T64" fmla="*/ 51 w 118"/>
                  <a:gd name="T65" fmla="*/ 4 h 60"/>
                  <a:gd name="T66" fmla="*/ 56 w 118"/>
                  <a:gd name="T67" fmla="*/ 4 h 60"/>
                  <a:gd name="T68" fmla="*/ 62 w 118"/>
                  <a:gd name="T69" fmla="*/ 4 h 60"/>
                  <a:gd name="T70" fmla="*/ 94 w 118"/>
                  <a:gd name="T71" fmla="*/ 20 h 60"/>
                  <a:gd name="T72" fmla="*/ 107 w 118"/>
                  <a:gd name="T73" fmla="*/ 43 h 60"/>
                  <a:gd name="T74" fmla="*/ 109 w 118"/>
                  <a:gd name="T75" fmla="*/ 42 h 60"/>
                  <a:gd name="T76" fmla="*/ 110 w 118"/>
                  <a:gd name="T77" fmla="*/ 40 h 60"/>
                  <a:gd name="T78" fmla="*/ 73 w 118"/>
                  <a:gd name="T79" fmla="*/ 2 h 60"/>
                  <a:gd name="T80" fmla="*/ 61 w 118"/>
                  <a:gd name="T81" fmla="*/ 0 h 60"/>
                  <a:gd name="T82" fmla="*/ 51 w 118"/>
                  <a:gd name="T83" fmla="*/ 0 h 60"/>
                  <a:gd name="T84" fmla="*/ 49 w 118"/>
                  <a:gd name="T85" fmla="*/ 0 h 60"/>
                  <a:gd name="T86" fmla="*/ 10 w 118"/>
                  <a:gd name="T87" fmla="*/ 23 h 60"/>
                  <a:gd name="T88" fmla="*/ 0 w 118"/>
                  <a:gd name="T89" fmla="*/ 53 h 60"/>
                  <a:gd name="T90" fmla="*/ 0 w 118"/>
                  <a:gd name="T91" fmla="*/ 53 h 60"/>
                  <a:gd name="T92" fmla="*/ 1 w 118"/>
                  <a:gd name="T93" fmla="*/ 57 h 60"/>
                  <a:gd name="T94" fmla="*/ 15 w 118"/>
                  <a:gd name="T95" fmla="*/ 58 h 60"/>
                  <a:gd name="T96" fmla="*/ 15 w 118"/>
                  <a:gd name="T97" fmla="*/ 58 h 60"/>
                  <a:gd name="T98" fmla="*/ 15 w 118"/>
                  <a:gd name="T99" fmla="*/ 58 h 60"/>
                  <a:gd name="T100" fmla="*/ 15 w 118"/>
                  <a:gd name="T101" fmla="*/ 58 h 60"/>
                  <a:gd name="T102" fmla="*/ 18 w 118"/>
                  <a:gd name="T103" fmla="*/ 57 h 60"/>
                  <a:gd name="T104" fmla="*/ 20 w 118"/>
                  <a:gd name="T105" fmla="*/ 47 h 60"/>
                  <a:gd name="T106" fmla="*/ 44 w 118"/>
                  <a:gd name="T107" fmla="*/ 20 h 60"/>
                  <a:gd name="T108" fmla="*/ 62 w 118"/>
                  <a:gd name="T109" fmla="*/ 19 h 60"/>
                  <a:gd name="T110" fmla="*/ 92 w 118"/>
                  <a:gd name="T111" fmla="*/ 43 h 60"/>
                  <a:gd name="T112" fmla="*/ 93 w 118"/>
                  <a:gd name="T113" fmla="*/ 40 h 60"/>
                  <a:gd name="T114" fmla="*/ 82 w 118"/>
                  <a:gd name="T115" fmla="*/ 41 h 60"/>
                  <a:gd name="T116" fmla="*/ 99 w 118"/>
                  <a:gd name="T117" fmla="*/ 60 h 60"/>
                  <a:gd name="T118" fmla="*/ 118 w 118"/>
                  <a:gd name="T119" fmla="*/ 44 h 60"/>
                  <a:gd name="T120" fmla="*/ 116 w 118"/>
                  <a:gd name="T121" fmla="*/ 40 h 60"/>
                  <a:gd name="T122" fmla="*/ 109 w 118"/>
                  <a:gd name="T123" fmla="*/ 42 h 60"/>
                  <a:gd name="T124" fmla="*/ 109 w 118"/>
                  <a:gd name="T125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" h="60">
                    <a:moveTo>
                      <a:pt x="109" y="42"/>
                    </a:moveTo>
                    <a:cubicBezTo>
                      <a:pt x="109" y="44"/>
                      <a:pt x="109" y="44"/>
                      <a:pt x="109" y="44"/>
                    </a:cubicBezTo>
                    <a:cubicBezTo>
                      <a:pt x="111" y="44"/>
                      <a:pt x="114" y="44"/>
                      <a:pt x="116" y="44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5" y="41"/>
                      <a:pt x="115" y="41"/>
                      <a:pt x="115" y="41"/>
                    </a:cubicBezTo>
                    <a:cubicBezTo>
                      <a:pt x="109" y="46"/>
                      <a:pt x="104" y="52"/>
                      <a:pt x="99" y="57"/>
                    </a:cubicBezTo>
                    <a:cubicBezTo>
                      <a:pt x="100" y="58"/>
                      <a:pt x="100" y="58"/>
                      <a:pt x="100" y="58"/>
                    </a:cubicBezTo>
                    <a:cubicBezTo>
                      <a:pt x="101" y="57"/>
                      <a:pt x="101" y="57"/>
                      <a:pt x="101" y="57"/>
                    </a:cubicBezTo>
                    <a:cubicBezTo>
                      <a:pt x="96" y="52"/>
                      <a:pt x="91" y="46"/>
                      <a:pt x="85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7" y="44"/>
                      <a:pt x="90" y="44"/>
                      <a:pt x="93" y="44"/>
                    </a:cubicBezTo>
                    <a:cubicBezTo>
                      <a:pt x="94" y="44"/>
                      <a:pt x="95" y="44"/>
                      <a:pt x="95" y="43"/>
                    </a:cubicBezTo>
                    <a:cubicBezTo>
                      <a:pt x="95" y="43"/>
                      <a:pt x="95" y="42"/>
                      <a:pt x="95" y="41"/>
                    </a:cubicBezTo>
                    <a:cubicBezTo>
                      <a:pt x="93" y="36"/>
                      <a:pt x="91" y="32"/>
                      <a:pt x="87" y="28"/>
                    </a:cubicBezTo>
                    <a:cubicBezTo>
                      <a:pt x="81" y="21"/>
                      <a:pt x="73" y="16"/>
                      <a:pt x="63" y="15"/>
                    </a:cubicBezTo>
                    <a:cubicBezTo>
                      <a:pt x="61" y="14"/>
                      <a:pt x="58" y="14"/>
                      <a:pt x="56" y="14"/>
                    </a:cubicBezTo>
                    <a:cubicBezTo>
                      <a:pt x="52" y="14"/>
                      <a:pt x="47" y="15"/>
                      <a:pt x="43" y="16"/>
                    </a:cubicBezTo>
                    <a:cubicBezTo>
                      <a:pt x="34" y="20"/>
                      <a:pt x="26" y="25"/>
                      <a:pt x="21" y="33"/>
                    </a:cubicBezTo>
                    <a:cubicBezTo>
                      <a:pt x="19" y="37"/>
                      <a:pt x="17" y="42"/>
                      <a:pt x="16" y="46"/>
                    </a:cubicBezTo>
                    <a:cubicBezTo>
                      <a:pt x="15" y="49"/>
                      <a:pt x="15" y="52"/>
                      <a:pt x="15" y="55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1" y="54"/>
                      <a:pt x="7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4"/>
                      <a:pt x="4" y="53"/>
                      <a:pt x="4" y="52"/>
                    </a:cubicBezTo>
                    <a:cubicBezTo>
                      <a:pt x="4" y="42"/>
                      <a:pt x="8" y="34"/>
                      <a:pt x="13" y="26"/>
                    </a:cubicBezTo>
                    <a:cubicBezTo>
                      <a:pt x="19" y="17"/>
                      <a:pt x="27" y="11"/>
                      <a:pt x="37" y="7"/>
                    </a:cubicBezTo>
                    <a:cubicBezTo>
                      <a:pt x="41" y="5"/>
                      <a:pt x="45" y="4"/>
                      <a:pt x="49" y="4"/>
                    </a:cubicBezTo>
                    <a:cubicBezTo>
                      <a:pt x="50" y="4"/>
                      <a:pt x="50" y="4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2" y="4"/>
                      <a:pt x="54" y="4"/>
                      <a:pt x="56" y="4"/>
                    </a:cubicBezTo>
                    <a:cubicBezTo>
                      <a:pt x="58" y="4"/>
                      <a:pt x="59" y="4"/>
                      <a:pt x="61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5" y="4"/>
                      <a:pt x="69" y="5"/>
                      <a:pt x="72" y="6"/>
                    </a:cubicBezTo>
                    <a:cubicBezTo>
                      <a:pt x="80" y="9"/>
                      <a:pt x="88" y="13"/>
                      <a:pt x="94" y="20"/>
                    </a:cubicBezTo>
                    <a:cubicBezTo>
                      <a:pt x="100" y="26"/>
                      <a:pt x="104" y="33"/>
                      <a:pt x="106" y="41"/>
                    </a:cubicBezTo>
                    <a:cubicBezTo>
                      <a:pt x="106" y="42"/>
                      <a:pt x="107" y="42"/>
                      <a:pt x="107" y="43"/>
                    </a:cubicBezTo>
                    <a:cubicBezTo>
                      <a:pt x="107" y="44"/>
                      <a:pt x="108" y="44"/>
                      <a:pt x="109" y="44"/>
                    </a:cubicBezTo>
                    <a:cubicBezTo>
                      <a:pt x="109" y="42"/>
                      <a:pt x="109" y="42"/>
                      <a:pt x="109" y="42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0" y="41"/>
                      <a:pt x="110" y="40"/>
                      <a:pt x="110" y="40"/>
                    </a:cubicBezTo>
                    <a:cubicBezTo>
                      <a:pt x="107" y="31"/>
                      <a:pt x="103" y="23"/>
                      <a:pt x="97" y="17"/>
                    </a:cubicBezTo>
                    <a:cubicBezTo>
                      <a:pt x="90" y="10"/>
                      <a:pt x="82" y="5"/>
                      <a:pt x="73" y="2"/>
                    </a:cubicBezTo>
                    <a:cubicBezTo>
                      <a:pt x="70" y="1"/>
                      <a:pt x="66" y="0"/>
                      <a:pt x="62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9" y="0"/>
                      <a:pt x="57" y="0"/>
                      <a:pt x="56" y="0"/>
                    </a:cubicBezTo>
                    <a:cubicBezTo>
                      <a:pt x="54" y="0"/>
                      <a:pt x="52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0" y="0"/>
                      <a:pt x="50" y="0"/>
                      <a:pt x="49" y="0"/>
                    </a:cubicBezTo>
                    <a:cubicBezTo>
                      <a:pt x="44" y="0"/>
                      <a:pt x="40" y="1"/>
                      <a:pt x="36" y="3"/>
                    </a:cubicBezTo>
                    <a:cubicBezTo>
                      <a:pt x="25" y="7"/>
                      <a:pt x="16" y="14"/>
                      <a:pt x="10" y="23"/>
                    </a:cubicBezTo>
                    <a:cubicBezTo>
                      <a:pt x="4" y="32"/>
                      <a:pt x="0" y="41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6"/>
                      <a:pt x="1" y="57"/>
                    </a:cubicBezTo>
                    <a:cubicBezTo>
                      <a:pt x="1" y="57"/>
                      <a:pt x="2" y="58"/>
                      <a:pt x="3" y="58"/>
                    </a:cubicBezTo>
                    <a:cubicBezTo>
                      <a:pt x="7" y="58"/>
                      <a:pt x="11" y="58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8"/>
                      <a:pt x="18" y="57"/>
                      <a:pt x="18" y="57"/>
                    </a:cubicBezTo>
                    <a:cubicBezTo>
                      <a:pt x="18" y="56"/>
                      <a:pt x="18" y="55"/>
                      <a:pt x="19" y="55"/>
                    </a:cubicBezTo>
                    <a:cubicBezTo>
                      <a:pt x="19" y="52"/>
                      <a:pt x="19" y="50"/>
                      <a:pt x="20" y="47"/>
                    </a:cubicBezTo>
                    <a:cubicBezTo>
                      <a:pt x="20" y="43"/>
                      <a:pt x="22" y="39"/>
                      <a:pt x="25" y="36"/>
                    </a:cubicBezTo>
                    <a:cubicBezTo>
                      <a:pt x="29" y="28"/>
                      <a:pt x="36" y="23"/>
                      <a:pt x="44" y="20"/>
                    </a:cubicBezTo>
                    <a:cubicBezTo>
                      <a:pt x="48" y="19"/>
                      <a:pt x="52" y="18"/>
                      <a:pt x="56" y="18"/>
                    </a:cubicBezTo>
                    <a:cubicBezTo>
                      <a:pt x="58" y="18"/>
                      <a:pt x="60" y="18"/>
                      <a:pt x="62" y="19"/>
                    </a:cubicBezTo>
                    <a:cubicBezTo>
                      <a:pt x="71" y="20"/>
                      <a:pt x="79" y="24"/>
                      <a:pt x="84" y="31"/>
                    </a:cubicBezTo>
                    <a:cubicBezTo>
                      <a:pt x="87" y="34"/>
                      <a:pt x="90" y="38"/>
                      <a:pt x="92" y="43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0" y="40"/>
                      <a:pt x="87" y="40"/>
                      <a:pt x="84" y="40"/>
                    </a:cubicBezTo>
                    <a:cubicBezTo>
                      <a:pt x="83" y="40"/>
                      <a:pt x="82" y="41"/>
                      <a:pt x="82" y="41"/>
                    </a:cubicBezTo>
                    <a:cubicBezTo>
                      <a:pt x="82" y="42"/>
                      <a:pt x="82" y="43"/>
                      <a:pt x="83" y="44"/>
                    </a:cubicBezTo>
                    <a:cubicBezTo>
                      <a:pt x="88" y="49"/>
                      <a:pt x="94" y="55"/>
                      <a:pt x="99" y="60"/>
                    </a:cubicBezTo>
                    <a:cubicBezTo>
                      <a:pt x="99" y="60"/>
                      <a:pt x="101" y="60"/>
                      <a:pt x="101" y="60"/>
                    </a:cubicBezTo>
                    <a:cubicBezTo>
                      <a:pt x="107" y="54"/>
                      <a:pt x="112" y="49"/>
                      <a:pt x="118" y="44"/>
                    </a:cubicBezTo>
                    <a:cubicBezTo>
                      <a:pt x="118" y="43"/>
                      <a:pt x="118" y="42"/>
                      <a:pt x="118" y="41"/>
                    </a:cubicBezTo>
                    <a:cubicBezTo>
                      <a:pt x="118" y="41"/>
                      <a:pt x="117" y="40"/>
                      <a:pt x="116" y="40"/>
                    </a:cubicBezTo>
                    <a:cubicBezTo>
                      <a:pt x="114" y="40"/>
                      <a:pt x="111" y="40"/>
                      <a:pt x="109" y="40"/>
                    </a:cubicBezTo>
                    <a:cubicBezTo>
                      <a:pt x="109" y="42"/>
                      <a:pt x="109" y="42"/>
                      <a:pt x="109" y="42"/>
                    </a:cubicBezTo>
                    <a:cubicBezTo>
                      <a:pt x="111" y="41"/>
                      <a:pt x="111" y="41"/>
                      <a:pt x="111" y="41"/>
                    </a:cubicBezTo>
                    <a:lnTo>
                      <a:pt x="109" y="42"/>
                    </a:lnTo>
                    <a:close/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17500" name="Picture 9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718" y="2282670"/>
              <a:ext cx="1638767" cy="154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475" name="Group 17474"/>
          <p:cNvGrpSpPr/>
          <p:nvPr/>
        </p:nvGrpSpPr>
        <p:grpSpPr>
          <a:xfrm>
            <a:off x="3275063" y="2822749"/>
            <a:ext cx="2995987" cy="546100"/>
            <a:chOff x="3275063" y="2822749"/>
            <a:chExt cx="2995987" cy="546100"/>
          </a:xfrm>
        </p:grpSpPr>
        <p:grpSp>
          <p:nvGrpSpPr>
            <p:cNvPr id="17469" name="Group 17468"/>
            <p:cNvGrpSpPr/>
            <p:nvPr/>
          </p:nvGrpSpPr>
          <p:grpSpPr>
            <a:xfrm>
              <a:off x="3275063" y="2822749"/>
              <a:ext cx="549275" cy="546100"/>
              <a:chOff x="5387901" y="3454588"/>
              <a:chExt cx="549275" cy="546100"/>
            </a:xfrm>
          </p:grpSpPr>
          <p:sp>
            <p:nvSpPr>
              <p:cNvPr id="17457" name="Oval 81"/>
              <p:cNvSpPr>
                <a:spLocks noChangeArrowheads="1"/>
              </p:cNvSpPr>
              <p:nvPr/>
            </p:nvSpPr>
            <p:spPr bwMode="auto">
              <a:xfrm>
                <a:off x="5387901" y="3454588"/>
                <a:ext cx="549275" cy="546100"/>
              </a:xfrm>
              <a:prstGeom prst="ellipse">
                <a:avLst/>
              </a:pr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58" name="Freeform 82"/>
              <p:cNvSpPr>
                <a:spLocks noEditPoints="1"/>
              </p:cNvSpPr>
              <p:nvPr/>
            </p:nvSpPr>
            <p:spPr bwMode="auto">
              <a:xfrm>
                <a:off x="5592688" y="3560950"/>
                <a:ext cx="257175" cy="257175"/>
              </a:xfrm>
              <a:custGeom>
                <a:avLst/>
                <a:gdLst>
                  <a:gd name="T0" fmla="*/ 83 w 83"/>
                  <a:gd name="T1" fmla="*/ 50 h 83"/>
                  <a:gd name="T2" fmla="*/ 83 w 83"/>
                  <a:gd name="T3" fmla="*/ 36 h 83"/>
                  <a:gd name="T4" fmla="*/ 74 w 83"/>
                  <a:gd name="T5" fmla="*/ 31 h 83"/>
                  <a:gd name="T6" fmla="*/ 73 w 83"/>
                  <a:gd name="T7" fmla="*/ 28 h 83"/>
                  <a:gd name="T8" fmla="*/ 76 w 83"/>
                  <a:gd name="T9" fmla="*/ 18 h 83"/>
                  <a:gd name="T10" fmla="*/ 67 w 83"/>
                  <a:gd name="T11" fmla="*/ 8 h 83"/>
                  <a:gd name="T12" fmla="*/ 57 w 83"/>
                  <a:gd name="T13" fmla="*/ 11 h 83"/>
                  <a:gd name="T14" fmla="*/ 54 w 83"/>
                  <a:gd name="T15" fmla="*/ 9 h 83"/>
                  <a:gd name="T16" fmla="*/ 49 w 83"/>
                  <a:gd name="T17" fmla="*/ 0 h 83"/>
                  <a:gd name="T18" fmla="*/ 35 w 83"/>
                  <a:gd name="T19" fmla="*/ 0 h 83"/>
                  <a:gd name="T20" fmla="*/ 31 w 83"/>
                  <a:gd name="T21" fmla="*/ 9 h 83"/>
                  <a:gd name="T22" fmla="*/ 22 w 83"/>
                  <a:gd name="T23" fmla="*/ 5 h 83"/>
                  <a:gd name="T24" fmla="*/ 12 w 83"/>
                  <a:gd name="T25" fmla="*/ 13 h 83"/>
                  <a:gd name="T26" fmla="*/ 13 w 83"/>
                  <a:gd name="T27" fmla="*/ 23 h 83"/>
                  <a:gd name="T28" fmla="*/ 11 w 83"/>
                  <a:gd name="T29" fmla="*/ 27 h 83"/>
                  <a:gd name="T30" fmla="*/ 2 w 83"/>
                  <a:gd name="T31" fmla="*/ 30 h 83"/>
                  <a:gd name="T32" fmla="*/ 0 w 83"/>
                  <a:gd name="T33" fmla="*/ 44 h 83"/>
                  <a:gd name="T34" fmla="*/ 9 w 83"/>
                  <a:gd name="T35" fmla="*/ 50 h 83"/>
                  <a:gd name="T36" fmla="*/ 10 w 83"/>
                  <a:gd name="T37" fmla="*/ 53 h 83"/>
                  <a:gd name="T38" fmla="*/ 6 w 83"/>
                  <a:gd name="T39" fmla="*/ 63 h 83"/>
                  <a:gd name="T40" fmla="*/ 15 w 83"/>
                  <a:gd name="T41" fmla="*/ 73 h 83"/>
                  <a:gd name="T42" fmla="*/ 25 w 83"/>
                  <a:gd name="T43" fmla="*/ 71 h 83"/>
                  <a:gd name="T44" fmla="*/ 28 w 83"/>
                  <a:gd name="T45" fmla="*/ 73 h 83"/>
                  <a:gd name="T46" fmla="*/ 32 w 83"/>
                  <a:gd name="T47" fmla="*/ 82 h 83"/>
                  <a:gd name="T48" fmla="*/ 46 w 83"/>
                  <a:gd name="T49" fmla="*/ 83 h 83"/>
                  <a:gd name="T50" fmla="*/ 52 w 83"/>
                  <a:gd name="T51" fmla="*/ 74 h 83"/>
                  <a:gd name="T52" fmla="*/ 55 w 83"/>
                  <a:gd name="T53" fmla="*/ 73 h 83"/>
                  <a:gd name="T54" fmla="*/ 65 w 83"/>
                  <a:gd name="T55" fmla="*/ 77 h 83"/>
                  <a:gd name="T56" fmla="*/ 75 w 83"/>
                  <a:gd name="T57" fmla="*/ 68 h 83"/>
                  <a:gd name="T58" fmla="*/ 72 w 83"/>
                  <a:gd name="T59" fmla="*/ 57 h 83"/>
                  <a:gd name="T60" fmla="*/ 74 w 83"/>
                  <a:gd name="T61" fmla="*/ 54 h 83"/>
                  <a:gd name="T62" fmla="*/ 83 w 83"/>
                  <a:gd name="T63" fmla="*/ 50 h 83"/>
                  <a:gd name="T64" fmla="*/ 42 w 83"/>
                  <a:gd name="T65" fmla="*/ 58 h 83"/>
                  <a:gd name="T66" fmla="*/ 26 w 83"/>
                  <a:gd name="T67" fmla="*/ 41 h 83"/>
                  <a:gd name="T68" fmla="*/ 42 w 83"/>
                  <a:gd name="T69" fmla="*/ 25 h 83"/>
                  <a:gd name="T70" fmla="*/ 58 w 83"/>
                  <a:gd name="T71" fmla="*/ 41 h 83"/>
                  <a:gd name="T72" fmla="*/ 42 w 83"/>
                  <a:gd name="T73" fmla="*/ 5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83">
                    <a:moveTo>
                      <a:pt x="83" y="50"/>
                    </a:moveTo>
                    <a:cubicBezTo>
                      <a:pt x="83" y="36"/>
                      <a:pt x="83" y="36"/>
                      <a:pt x="83" y="36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30"/>
                      <a:pt x="74" y="29"/>
                      <a:pt x="73" y="2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0"/>
                      <a:pt x="55" y="10"/>
                      <a:pt x="54" y="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24"/>
                      <a:pt x="12" y="25"/>
                      <a:pt x="11" y="2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1"/>
                      <a:pt x="9" y="52"/>
                      <a:pt x="10" y="5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6" y="72"/>
                      <a:pt x="27" y="72"/>
                      <a:pt x="28" y="73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3" y="74"/>
                      <a:pt x="54" y="74"/>
                      <a:pt x="55" y="73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3" y="56"/>
                      <a:pt x="73" y="55"/>
                      <a:pt x="74" y="54"/>
                    </a:cubicBezTo>
                    <a:lnTo>
                      <a:pt x="83" y="50"/>
                    </a:lnTo>
                    <a:close/>
                    <a:moveTo>
                      <a:pt x="42" y="58"/>
                    </a:moveTo>
                    <a:cubicBezTo>
                      <a:pt x="33" y="58"/>
                      <a:pt x="26" y="50"/>
                      <a:pt x="26" y="41"/>
                    </a:cubicBezTo>
                    <a:cubicBezTo>
                      <a:pt x="26" y="33"/>
                      <a:pt x="33" y="25"/>
                      <a:pt x="42" y="25"/>
                    </a:cubicBezTo>
                    <a:cubicBezTo>
                      <a:pt x="51" y="25"/>
                      <a:pt x="58" y="33"/>
                      <a:pt x="58" y="41"/>
                    </a:cubicBezTo>
                    <a:cubicBezTo>
                      <a:pt x="58" y="50"/>
                      <a:pt x="51" y="58"/>
                      <a:pt x="42" y="58"/>
                    </a:cubicBezTo>
                    <a:close/>
                  </a:path>
                </a:pathLst>
              </a:custGeom>
              <a:solidFill>
                <a:srgbClr val="62B6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59" name="Freeform 83"/>
              <p:cNvSpPr>
                <a:spLocks noEditPoints="1"/>
              </p:cNvSpPr>
              <p:nvPr/>
            </p:nvSpPr>
            <p:spPr bwMode="auto">
              <a:xfrm>
                <a:off x="5586338" y="3554600"/>
                <a:ext cx="269875" cy="268288"/>
              </a:xfrm>
              <a:custGeom>
                <a:avLst/>
                <a:gdLst>
                  <a:gd name="T0" fmla="*/ 87 w 87"/>
                  <a:gd name="T1" fmla="*/ 38 h 87"/>
                  <a:gd name="T2" fmla="*/ 76 w 87"/>
                  <a:gd name="T3" fmla="*/ 33 h 87"/>
                  <a:gd name="T4" fmla="*/ 75 w 87"/>
                  <a:gd name="T5" fmla="*/ 30 h 87"/>
                  <a:gd name="T6" fmla="*/ 80 w 87"/>
                  <a:gd name="T7" fmla="*/ 18 h 87"/>
                  <a:gd name="T8" fmla="*/ 58 w 87"/>
                  <a:gd name="T9" fmla="*/ 11 h 87"/>
                  <a:gd name="T10" fmla="*/ 56 w 87"/>
                  <a:gd name="T11" fmla="*/ 10 h 87"/>
                  <a:gd name="T12" fmla="*/ 53 w 87"/>
                  <a:gd name="T13" fmla="*/ 1 h 87"/>
                  <a:gd name="T14" fmla="*/ 36 w 87"/>
                  <a:gd name="T15" fmla="*/ 1 h 87"/>
                  <a:gd name="T16" fmla="*/ 23 w 87"/>
                  <a:gd name="T17" fmla="*/ 5 h 87"/>
                  <a:gd name="T18" fmla="*/ 13 w 87"/>
                  <a:gd name="T19" fmla="*/ 25 h 87"/>
                  <a:gd name="T20" fmla="*/ 11 w 87"/>
                  <a:gd name="T21" fmla="*/ 28 h 87"/>
                  <a:gd name="T22" fmla="*/ 3 w 87"/>
                  <a:gd name="T23" fmla="*/ 31 h 87"/>
                  <a:gd name="T24" fmla="*/ 1 w 87"/>
                  <a:gd name="T25" fmla="*/ 47 h 87"/>
                  <a:gd name="T26" fmla="*/ 9 w 87"/>
                  <a:gd name="T27" fmla="*/ 52 h 87"/>
                  <a:gd name="T28" fmla="*/ 10 w 87"/>
                  <a:gd name="T29" fmla="*/ 55 h 87"/>
                  <a:gd name="T30" fmla="*/ 15 w 87"/>
                  <a:gd name="T31" fmla="*/ 76 h 87"/>
                  <a:gd name="T32" fmla="*/ 27 w 87"/>
                  <a:gd name="T33" fmla="*/ 73 h 87"/>
                  <a:gd name="T34" fmla="*/ 30 w 87"/>
                  <a:gd name="T35" fmla="*/ 75 h 87"/>
                  <a:gd name="T36" fmla="*/ 34 w 87"/>
                  <a:gd name="T37" fmla="*/ 86 h 87"/>
                  <a:gd name="T38" fmla="*/ 55 w 87"/>
                  <a:gd name="T39" fmla="*/ 77 h 87"/>
                  <a:gd name="T40" fmla="*/ 58 w 87"/>
                  <a:gd name="T41" fmla="*/ 77 h 87"/>
                  <a:gd name="T42" fmla="*/ 66 w 87"/>
                  <a:gd name="T43" fmla="*/ 81 h 87"/>
                  <a:gd name="T44" fmla="*/ 78 w 87"/>
                  <a:gd name="T45" fmla="*/ 69 h 87"/>
                  <a:gd name="T46" fmla="*/ 76 w 87"/>
                  <a:gd name="T47" fmla="*/ 60 h 87"/>
                  <a:gd name="T48" fmla="*/ 76 w 87"/>
                  <a:gd name="T49" fmla="*/ 58 h 87"/>
                  <a:gd name="T50" fmla="*/ 85 w 87"/>
                  <a:gd name="T51" fmla="*/ 52 h 87"/>
                  <a:gd name="T52" fmla="*/ 74 w 87"/>
                  <a:gd name="T53" fmla="*/ 56 h 87"/>
                  <a:gd name="T54" fmla="*/ 74 w 87"/>
                  <a:gd name="T55" fmla="*/ 69 h 87"/>
                  <a:gd name="T56" fmla="*/ 56 w 87"/>
                  <a:gd name="T57" fmla="*/ 73 h 87"/>
                  <a:gd name="T58" fmla="*/ 47 w 87"/>
                  <a:gd name="T59" fmla="*/ 83 h 87"/>
                  <a:gd name="T60" fmla="*/ 31 w 87"/>
                  <a:gd name="T61" fmla="*/ 73 h 87"/>
                  <a:gd name="T62" fmla="*/ 18 w 87"/>
                  <a:gd name="T63" fmla="*/ 73 h 87"/>
                  <a:gd name="T64" fmla="*/ 14 w 87"/>
                  <a:gd name="T65" fmla="*/ 55 h 87"/>
                  <a:gd name="T66" fmla="*/ 5 w 87"/>
                  <a:gd name="T67" fmla="*/ 45 h 87"/>
                  <a:gd name="T68" fmla="*/ 15 w 87"/>
                  <a:gd name="T69" fmla="*/ 29 h 87"/>
                  <a:gd name="T70" fmla="*/ 16 w 87"/>
                  <a:gd name="T71" fmla="*/ 16 h 87"/>
                  <a:gd name="T72" fmla="*/ 34 w 87"/>
                  <a:gd name="T73" fmla="*/ 12 h 87"/>
                  <a:gd name="T74" fmla="*/ 54 w 87"/>
                  <a:gd name="T75" fmla="*/ 12 h 87"/>
                  <a:gd name="T76" fmla="*/ 59 w 87"/>
                  <a:gd name="T77" fmla="*/ 15 h 87"/>
                  <a:gd name="T78" fmla="*/ 73 w 87"/>
                  <a:gd name="T79" fmla="*/ 29 h 87"/>
                  <a:gd name="T80" fmla="*/ 75 w 87"/>
                  <a:gd name="T81" fmla="*/ 34 h 87"/>
                  <a:gd name="T82" fmla="*/ 85 w 87"/>
                  <a:gd name="T83" fmla="*/ 52 h 87"/>
                  <a:gd name="T84" fmla="*/ 44 w 87"/>
                  <a:gd name="T85" fmla="*/ 60 h 87"/>
                  <a:gd name="T86" fmla="*/ 44 w 87"/>
                  <a:gd name="T87" fmla="*/ 29 h 87"/>
                  <a:gd name="T88" fmla="*/ 44 w 87"/>
                  <a:gd name="T89" fmla="*/ 60 h 87"/>
                  <a:gd name="T90" fmla="*/ 44 w 87"/>
                  <a:gd name="T91" fmla="*/ 25 h 87"/>
                  <a:gd name="T92" fmla="*/ 44 w 87"/>
                  <a:gd name="T93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7" h="87">
                    <a:moveTo>
                      <a:pt x="85" y="52"/>
                    </a:move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7" y="38"/>
                      <a:pt x="87" y="37"/>
                      <a:pt x="87" y="37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8" y="31"/>
                      <a:pt x="77" y="30"/>
                      <a:pt x="77" y="29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0" y="19"/>
                      <a:pt x="80" y="18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0" y="8"/>
                      <a:pt x="69" y="8"/>
                      <a:pt x="69" y="8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59" y="10"/>
                      <a:pt x="58" y="10"/>
                      <a:pt x="56" y="10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2" y="0"/>
                      <a:pt x="5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6" y="1"/>
                      <a:pt x="36" y="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5"/>
                      <a:pt x="23" y="5"/>
                      <a:pt x="23" y="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1" y="15"/>
                      <a:pt x="12" y="1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2" y="26"/>
                      <a:pt x="11" y="28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2" y="31"/>
                      <a:pt x="2" y="32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1" y="47"/>
                      <a:pt x="1" y="47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4"/>
                      <a:pt x="9" y="55"/>
                      <a:pt x="10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6" y="65"/>
                      <a:pt x="6" y="65"/>
                      <a:pt x="7" y="6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6" y="77"/>
                      <a:pt x="16" y="77"/>
                      <a:pt x="17" y="77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6"/>
                      <a:pt x="28" y="76"/>
                      <a:pt x="29" y="77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6"/>
                      <a:pt x="34" y="86"/>
                      <a:pt x="34" y="86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87"/>
                      <a:pt x="49" y="87"/>
                      <a:pt x="49" y="86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8"/>
                      <a:pt x="54" y="78"/>
                      <a:pt x="54" y="78"/>
                    </a:cubicBezTo>
                    <a:cubicBezTo>
                      <a:pt x="55" y="78"/>
                      <a:pt x="56" y="77"/>
                      <a:pt x="58" y="77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66" y="81"/>
                      <a:pt x="66" y="81"/>
                      <a:pt x="66" y="81"/>
                    </a:cubicBezTo>
                    <a:cubicBezTo>
                      <a:pt x="67" y="81"/>
                      <a:pt x="67" y="81"/>
                      <a:pt x="68" y="80"/>
                    </a:cubicBezTo>
                    <a:cubicBezTo>
                      <a:pt x="78" y="71"/>
                      <a:pt x="78" y="71"/>
                      <a:pt x="78" y="71"/>
                    </a:cubicBezTo>
                    <a:cubicBezTo>
                      <a:pt x="78" y="71"/>
                      <a:pt x="79" y="70"/>
                      <a:pt x="78" y="6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6" y="59"/>
                      <a:pt x="77" y="58"/>
                      <a:pt x="77" y="57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7" y="53"/>
                      <a:pt x="87" y="52"/>
                      <a:pt x="87" y="52"/>
                    </a:cubicBezTo>
                    <a:cubicBezTo>
                      <a:pt x="85" y="52"/>
                      <a:pt x="85" y="52"/>
                      <a:pt x="85" y="52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4" y="55"/>
                      <a:pt x="74" y="55"/>
                      <a:pt x="74" y="56"/>
                    </a:cubicBezTo>
                    <a:cubicBezTo>
                      <a:pt x="73" y="56"/>
                      <a:pt x="73" y="57"/>
                      <a:pt x="72" y="58"/>
                    </a:cubicBezTo>
                    <a:cubicBezTo>
                      <a:pt x="72" y="59"/>
                      <a:pt x="72" y="59"/>
                      <a:pt x="72" y="60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7" y="73"/>
                      <a:pt x="56" y="73"/>
                      <a:pt x="56" y="73"/>
                    </a:cubicBezTo>
                    <a:cubicBezTo>
                      <a:pt x="55" y="74"/>
                      <a:pt x="54" y="74"/>
                      <a:pt x="53" y="74"/>
                    </a:cubicBezTo>
                    <a:cubicBezTo>
                      <a:pt x="53" y="74"/>
                      <a:pt x="52" y="75"/>
                      <a:pt x="52" y="75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4"/>
                      <a:pt x="31" y="73"/>
                      <a:pt x="31" y="73"/>
                    </a:cubicBezTo>
                    <a:cubicBezTo>
                      <a:pt x="30" y="73"/>
                      <a:pt x="29" y="72"/>
                      <a:pt x="28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18" y="73"/>
                      <a:pt x="18" y="73"/>
                      <a:pt x="18" y="73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5"/>
                      <a:pt x="14" y="55"/>
                    </a:cubicBezTo>
                    <a:cubicBezTo>
                      <a:pt x="13" y="54"/>
                      <a:pt x="13" y="52"/>
                      <a:pt x="13" y="51"/>
                    </a:cubicBezTo>
                    <a:cubicBezTo>
                      <a:pt x="12" y="51"/>
                      <a:pt x="12" y="50"/>
                      <a:pt x="12" y="50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5" y="30"/>
                      <a:pt x="15" y="29"/>
                    </a:cubicBezTo>
                    <a:cubicBezTo>
                      <a:pt x="15" y="28"/>
                      <a:pt x="16" y="27"/>
                      <a:pt x="17" y="26"/>
                    </a:cubicBezTo>
                    <a:cubicBezTo>
                      <a:pt x="17" y="26"/>
                      <a:pt x="17" y="25"/>
                      <a:pt x="17" y="2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3"/>
                      <a:pt x="34" y="12"/>
                      <a:pt x="34" y="12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13"/>
                      <a:pt x="55" y="13"/>
                      <a:pt x="55" y="13"/>
                    </a:cubicBezTo>
                    <a:cubicBezTo>
                      <a:pt x="56" y="14"/>
                      <a:pt x="57" y="14"/>
                      <a:pt x="58" y="15"/>
                    </a:cubicBezTo>
                    <a:cubicBezTo>
                      <a:pt x="58" y="15"/>
                      <a:pt x="59" y="15"/>
                      <a:pt x="59" y="15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30"/>
                      <a:pt x="73" y="30"/>
                      <a:pt x="73" y="31"/>
                    </a:cubicBezTo>
                    <a:cubicBezTo>
                      <a:pt x="74" y="31"/>
                      <a:pt x="74" y="32"/>
                      <a:pt x="74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5" y="52"/>
                      <a:pt x="85" y="52"/>
                      <a:pt x="85" y="52"/>
                    </a:cubicBezTo>
                    <a:cubicBezTo>
                      <a:pt x="84" y="50"/>
                      <a:pt x="84" y="50"/>
                      <a:pt x="84" y="50"/>
                    </a:cubicBezTo>
                    <a:lnTo>
                      <a:pt x="85" y="52"/>
                    </a:lnTo>
                    <a:close/>
                    <a:moveTo>
                      <a:pt x="44" y="60"/>
                    </a:moveTo>
                    <a:cubicBezTo>
                      <a:pt x="44" y="58"/>
                      <a:pt x="44" y="58"/>
                      <a:pt x="44" y="58"/>
                    </a:cubicBezTo>
                    <a:cubicBezTo>
                      <a:pt x="36" y="58"/>
                      <a:pt x="30" y="51"/>
                      <a:pt x="30" y="43"/>
                    </a:cubicBezTo>
                    <a:cubicBezTo>
                      <a:pt x="30" y="36"/>
                      <a:pt x="36" y="29"/>
                      <a:pt x="44" y="29"/>
                    </a:cubicBezTo>
                    <a:cubicBezTo>
                      <a:pt x="52" y="29"/>
                      <a:pt x="58" y="36"/>
                      <a:pt x="58" y="43"/>
                    </a:cubicBezTo>
                    <a:cubicBezTo>
                      <a:pt x="58" y="51"/>
                      <a:pt x="52" y="58"/>
                      <a:pt x="44" y="58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54" y="62"/>
                      <a:pt x="62" y="54"/>
                      <a:pt x="62" y="43"/>
                    </a:cubicBezTo>
                    <a:cubicBezTo>
                      <a:pt x="62" y="33"/>
                      <a:pt x="54" y="25"/>
                      <a:pt x="44" y="25"/>
                    </a:cubicBezTo>
                    <a:cubicBezTo>
                      <a:pt x="34" y="25"/>
                      <a:pt x="26" y="33"/>
                      <a:pt x="26" y="43"/>
                    </a:cubicBezTo>
                    <a:cubicBezTo>
                      <a:pt x="26" y="54"/>
                      <a:pt x="34" y="62"/>
                      <a:pt x="44" y="62"/>
                    </a:cubicBezTo>
                    <a:lnTo>
                      <a:pt x="44" y="60"/>
                    </a:lnTo>
                    <a:close/>
                  </a:path>
                </a:pathLst>
              </a:custGeom>
              <a:solidFill>
                <a:srgbClr val="265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60" name="Freeform 84"/>
              <p:cNvSpPr>
                <a:spLocks noEditPoints="1"/>
              </p:cNvSpPr>
              <p:nvPr/>
            </p:nvSpPr>
            <p:spPr bwMode="auto">
              <a:xfrm>
                <a:off x="5472038" y="3718113"/>
                <a:ext cx="120650" cy="120650"/>
              </a:xfrm>
              <a:custGeom>
                <a:avLst/>
                <a:gdLst>
                  <a:gd name="T0" fmla="*/ 39 w 39"/>
                  <a:gd name="T1" fmla="*/ 23 h 39"/>
                  <a:gd name="T2" fmla="*/ 39 w 39"/>
                  <a:gd name="T3" fmla="*/ 17 h 39"/>
                  <a:gd name="T4" fmla="*/ 35 w 39"/>
                  <a:gd name="T5" fmla="*/ 14 h 39"/>
                  <a:gd name="T6" fmla="*/ 35 w 39"/>
                  <a:gd name="T7" fmla="*/ 13 h 39"/>
                  <a:gd name="T8" fmla="*/ 36 w 39"/>
                  <a:gd name="T9" fmla="*/ 8 h 39"/>
                  <a:gd name="T10" fmla="*/ 32 w 39"/>
                  <a:gd name="T11" fmla="*/ 4 h 39"/>
                  <a:gd name="T12" fmla="*/ 27 w 39"/>
                  <a:gd name="T13" fmla="*/ 5 h 39"/>
                  <a:gd name="T14" fmla="*/ 25 w 39"/>
                  <a:gd name="T15" fmla="*/ 4 h 39"/>
                  <a:gd name="T16" fmla="*/ 23 w 39"/>
                  <a:gd name="T17" fmla="*/ 0 h 39"/>
                  <a:gd name="T18" fmla="*/ 17 w 39"/>
                  <a:gd name="T19" fmla="*/ 0 h 39"/>
                  <a:gd name="T20" fmla="*/ 15 w 39"/>
                  <a:gd name="T21" fmla="*/ 4 h 39"/>
                  <a:gd name="T22" fmla="*/ 11 w 39"/>
                  <a:gd name="T23" fmla="*/ 2 h 39"/>
                  <a:gd name="T24" fmla="*/ 6 w 39"/>
                  <a:gd name="T25" fmla="*/ 6 h 39"/>
                  <a:gd name="T26" fmla="*/ 6 w 39"/>
                  <a:gd name="T27" fmla="*/ 11 h 39"/>
                  <a:gd name="T28" fmla="*/ 5 w 39"/>
                  <a:gd name="T29" fmla="*/ 12 h 39"/>
                  <a:gd name="T30" fmla="*/ 1 w 39"/>
                  <a:gd name="T31" fmla="*/ 14 h 39"/>
                  <a:gd name="T32" fmla="*/ 0 w 39"/>
                  <a:gd name="T33" fmla="*/ 20 h 39"/>
                  <a:gd name="T34" fmla="*/ 4 w 39"/>
                  <a:gd name="T35" fmla="*/ 23 h 39"/>
                  <a:gd name="T36" fmla="*/ 5 w 39"/>
                  <a:gd name="T37" fmla="*/ 25 h 39"/>
                  <a:gd name="T38" fmla="*/ 3 w 39"/>
                  <a:gd name="T39" fmla="*/ 29 h 39"/>
                  <a:gd name="T40" fmla="*/ 7 w 39"/>
                  <a:gd name="T41" fmla="*/ 34 h 39"/>
                  <a:gd name="T42" fmla="*/ 12 w 39"/>
                  <a:gd name="T43" fmla="*/ 33 h 39"/>
                  <a:gd name="T44" fmla="*/ 13 w 39"/>
                  <a:gd name="T45" fmla="*/ 34 h 39"/>
                  <a:gd name="T46" fmla="*/ 15 w 39"/>
                  <a:gd name="T47" fmla="*/ 38 h 39"/>
                  <a:gd name="T48" fmla="*/ 22 w 39"/>
                  <a:gd name="T49" fmla="*/ 39 h 39"/>
                  <a:gd name="T50" fmla="*/ 24 w 39"/>
                  <a:gd name="T51" fmla="*/ 35 h 39"/>
                  <a:gd name="T52" fmla="*/ 26 w 39"/>
                  <a:gd name="T53" fmla="*/ 34 h 39"/>
                  <a:gd name="T54" fmla="*/ 31 w 39"/>
                  <a:gd name="T55" fmla="*/ 36 h 39"/>
                  <a:gd name="T56" fmla="*/ 35 w 39"/>
                  <a:gd name="T57" fmla="*/ 31 h 39"/>
                  <a:gd name="T58" fmla="*/ 34 w 39"/>
                  <a:gd name="T59" fmla="*/ 26 h 39"/>
                  <a:gd name="T60" fmla="*/ 35 w 39"/>
                  <a:gd name="T61" fmla="*/ 25 h 39"/>
                  <a:gd name="T62" fmla="*/ 39 w 39"/>
                  <a:gd name="T63" fmla="*/ 23 h 39"/>
                  <a:gd name="T64" fmla="*/ 20 w 39"/>
                  <a:gd name="T65" fmla="*/ 27 h 39"/>
                  <a:gd name="T66" fmla="*/ 12 w 39"/>
                  <a:gd name="T67" fmla="*/ 19 h 39"/>
                  <a:gd name="T68" fmla="*/ 20 w 39"/>
                  <a:gd name="T69" fmla="*/ 12 h 39"/>
                  <a:gd name="T70" fmla="*/ 27 w 39"/>
                  <a:gd name="T71" fmla="*/ 19 h 39"/>
                  <a:gd name="T72" fmla="*/ 20 w 39"/>
                  <a:gd name="T73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" h="39">
                    <a:moveTo>
                      <a:pt x="39" y="23"/>
                    </a:moveTo>
                    <a:cubicBezTo>
                      <a:pt x="39" y="17"/>
                      <a:pt x="39" y="17"/>
                      <a:pt x="39" y="17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3"/>
                      <a:pt x="35" y="13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5"/>
                      <a:pt x="26" y="4"/>
                      <a:pt x="25" y="4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2"/>
                      <a:pt x="5" y="12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5" y="24"/>
                      <a:pt x="5" y="25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3" y="34"/>
                      <a:pt x="13" y="34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5" y="34"/>
                      <a:pt x="25" y="34"/>
                      <a:pt x="26" y="34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26"/>
                      <a:pt x="35" y="26"/>
                      <a:pt x="35" y="25"/>
                    </a:cubicBezTo>
                    <a:lnTo>
                      <a:pt x="39" y="23"/>
                    </a:lnTo>
                    <a:close/>
                    <a:moveTo>
                      <a:pt x="20" y="27"/>
                    </a:moveTo>
                    <a:cubicBezTo>
                      <a:pt x="16" y="27"/>
                      <a:pt x="12" y="23"/>
                      <a:pt x="12" y="19"/>
                    </a:cubicBezTo>
                    <a:cubicBezTo>
                      <a:pt x="12" y="15"/>
                      <a:pt x="16" y="12"/>
                      <a:pt x="20" y="12"/>
                    </a:cubicBezTo>
                    <a:cubicBezTo>
                      <a:pt x="24" y="12"/>
                      <a:pt x="27" y="15"/>
                      <a:pt x="27" y="19"/>
                    </a:cubicBezTo>
                    <a:cubicBezTo>
                      <a:pt x="27" y="23"/>
                      <a:pt x="24" y="27"/>
                      <a:pt x="20" y="27"/>
                    </a:cubicBezTo>
                    <a:close/>
                  </a:path>
                </a:pathLst>
              </a:custGeom>
              <a:solidFill>
                <a:srgbClr val="62B6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61" name="Freeform 85"/>
              <p:cNvSpPr>
                <a:spLocks noEditPoints="1"/>
              </p:cNvSpPr>
              <p:nvPr/>
            </p:nvSpPr>
            <p:spPr bwMode="auto">
              <a:xfrm>
                <a:off x="5465688" y="3711763"/>
                <a:ext cx="133350" cy="133350"/>
              </a:xfrm>
              <a:custGeom>
                <a:avLst/>
                <a:gdLst>
                  <a:gd name="T0" fmla="*/ 43 w 43"/>
                  <a:gd name="T1" fmla="*/ 19 h 43"/>
                  <a:gd name="T2" fmla="*/ 37 w 43"/>
                  <a:gd name="T3" fmla="*/ 16 h 43"/>
                  <a:gd name="T4" fmla="*/ 37 w 43"/>
                  <a:gd name="T5" fmla="*/ 15 h 43"/>
                  <a:gd name="T6" fmla="*/ 40 w 43"/>
                  <a:gd name="T7" fmla="*/ 9 h 43"/>
                  <a:gd name="T8" fmla="*/ 28 w 43"/>
                  <a:gd name="T9" fmla="*/ 5 h 43"/>
                  <a:gd name="T10" fmla="*/ 28 w 43"/>
                  <a:gd name="T11" fmla="*/ 4 h 43"/>
                  <a:gd name="T12" fmla="*/ 27 w 43"/>
                  <a:gd name="T13" fmla="*/ 1 h 43"/>
                  <a:gd name="T14" fmla="*/ 17 w 43"/>
                  <a:gd name="T15" fmla="*/ 1 h 43"/>
                  <a:gd name="T16" fmla="*/ 11 w 43"/>
                  <a:gd name="T17" fmla="*/ 2 h 43"/>
                  <a:gd name="T18" fmla="*/ 6 w 43"/>
                  <a:gd name="T19" fmla="*/ 13 h 43"/>
                  <a:gd name="T20" fmla="*/ 6 w 43"/>
                  <a:gd name="T21" fmla="*/ 13 h 43"/>
                  <a:gd name="T22" fmla="*/ 2 w 43"/>
                  <a:gd name="T23" fmla="*/ 14 h 43"/>
                  <a:gd name="T24" fmla="*/ 1 w 43"/>
                  <a:gd name="T25" fmla="*/ 24 h 43"/>
                  <a:gd name="T26" fmla="*/ 4 w 43"/>
                  <a:gd name="T27" fmla="*/ 25 h 43"/>
                  <a:gd name="T28" fmla="*/ 5 w 43"/>
                  <a:gd name="T29" fmla="*/ 26 h 43"/>
                  <a:gd name="T30" fmla="*/ 8 w 43"/>
                  <a:gd name="T31" fmla="*/ 37 h 43"/>
                  <a:gd name="T32" fmla="*/ 14 w 43"/>
                  <a:gd name="T33" fmla="*/ 35 h 43"/>
                  <a:gd name="T34" fmla="*/ 15 w 43"/>
                  <a:gd name="T35" fmla="*/ 36 h 43"/>
                  <a:gd name="T36" fmla="*/ 17 w 43"/>
                  <a:gd name="T37" fmla="*/ 42 h 43"/>
                  <a:gd name="T38" fmla="*/ 28 w 43"/>
                  <a:gd name="T39" fmla="*/ 38 h 43"/>
                  <a:gd name="T40" fmla="*/ 29 w 43"/>
                  <a:gd name="T41" fmla="*/ 38 h 43"/>
                  <a:gd name="T42" fmla="*/ 32 w 43"/>
                  <a:gd name="T43" fmla="*/ 40 h 43"/>
                  <a:gd name="T44" fmla="*/ 39 w 43"/>
                  <a:gd name="T45" fmla="*/ 33 h 43"/>
                  <a:gd name="T46" fmla="*/ 38 w 43"/>
                  <a:gd name="T47" fmla="*/ 29 h 43"/>
                  <a:gd name="T48" fmla="*/ 38 w 43"/>
                  <a:gd name="T49" fmla="*/ 29 h 43"/>
                  <a:gd name="T50" fmla="*/ 41 w 43"/>
                  <a:gd name="T51" fmla="*/ 25 h 43"/>
                  <a:gd name="T52" fmla="*/ 35 w 43"/>
                  <a:gd name="T53" fmla="*/ 26 h 43"/>
                  <a:gd name="T54" fmla="*/ 35 w 43"/>
                  <a:gd name="T55" fmla="*/ 33 h 43"/>
                  <a:gd name="T56" fmla="*/ 27 w 43"/>
                  <a:gd name="T57" fmla="*/ 34 h 43"/>
                  <a:gd name="T58" fmla="*/ 23 w 43"/>
                  <a:gd name="T59" fmla="*/ 39 h 43"/>
                  <a:gd name="T60" fmla="*/ 16 w 43"/>
                  <a:gd name="T61" fmla="*/ 34 h 43"/>
                  <a:gd name="T62" fmla="*/ 10 w 43"/>
                  <a:gd name="T63" fmla="*/ 34 h 43"/>
                  <a:gd name="T64" fmla="*/ 9 w 43"/>
                  <a:gd name="T65" fmla="*/ 26 h 43"/>
                  <a:gd name="T66" fmla="*/ 5 w 43"/>
                  <a:gd name="T67" fmla="*/ 21 h 43"/>
                  <a:gd name="T68" fmla="*/ 9 w 43"/>
                  <a:gd name="T69" fmla="*/ 15 h 43"/>
                  <a:gd name="T70" fmla="*/ 10 w 43"/>
                  <a:gd name="T71" fmla="*/ 9 h 43"/>
                  <a:gd name="T72" fmla="*/ 18 w 43"/>
                  <a:gd name="T73" fmla="*/ 7 h 43"/>
                  <a:gd name="T74" fmla="*/ 26 w 43"/>
                  <a:gd name="T75" fmla="*/ 7 h 43"/>
                  <a:gd name="T76" fmla="*/ 29 w 43"/>
                  <a:gd name="T77" fmla="*/ 9 h 43"/>
                  <a:gd name="T78" fmla="*/ 35 w 43"/>
                  <a:gd name="T79" fmla="*/ 14 h 43"/>
                  <a:gd name="T80" fmla="*/ 36 w 43"/>
                  <a:gd name="T81" fmla="*/ 18 h 43"/>
                  <a:gd name="T82" fmla="*/ 41 w 43"/>
                  <a:gd name="T83" fmla="*/ 25 h 43"/>
                  <a:gd name="T84" fmla="*/ 22 w 43"/>
                  <a:gd name="T85" fmla="*/ 29 h 43"/>
                  <a:gd name="T86" fmla="*/ 22 w 43"/>
                  <a:gd name="T87" fmla="*/ 16 h 43"/>
                  <a:gd name="T88" fmla="*/ 22 w 43"/>
                  <a:gd name="T89" fmla="*/ 29 h 43"/>
                  <a:gd name="T90" fmla="*/ 22 w 43"/>
                  <a:gd name="T91" fmla="*/ 12 h 43"/>
                  <a:gd name="T92" fmla="*/ 22 w 43"/>
                  <a:gd name="T93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3" h="43">
                    <a:moveTo>
                      <a:pt x="41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8"/>
                      <a:pt x="43" y="17"/>
                      <a:pt x="42" y="17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4"/>
                      <a:pt x="38" y="14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40" y="9"/>
                      <a:pt x="40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4"/>
                      <a:pt x="34" y="3"/>
                      <a:pt x="33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9" y="4"/>
                      <a:pt x="28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7" y="0"/>
                      <a:pt x="17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1" y="2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6" y="8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2"/>
                      <a:pt x="6" y="13"/>
                      <a:pt x="6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1" y="15"/>
                      <a:pt x="1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6"/>
                      <a:pt x="5" y="27"/>
                      <a:pt x="5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1"/>
                      <a:pt x="3" y="32"/>
                      <a:pt x="4" y="32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9" y="38"/>
                      <a:pt x="10" y="38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5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2"/>
                      <a:pt x="17" y="42"/>
                      <a:pt x="17" y="42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3"/>
                      <a:pt x="25" y="42"/>
                      <a:pt x="25" y="42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8"/>
                      <a:pt x="28" y="38"/>
                      <a:pt x="29" y="38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3" y="40"/>
                      <a:pt x="33" y="40"/>
                      <a:pt x="34" y="39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39" y="34"/>
                      <a:pt x="39" y="34"/>
                      <a:pt x="39" y="33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9"/>
                      <a:pt x="38" y="28"/>
                      <a:pt x="39" y="28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6"/>
                      <a:pt x="43" y="26"/>
                      <a:pt x="43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7"/>
                      <a:pt x="34" y="28"/>
                    </a:cubicBezTo>
                    <a:cubicBezTo>
                      <a:pt x="34" y="28"/>
                      <a:pt x="34" y="28"/>
                      <a:pt x="34" y="29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4"/>
                      <a:pt x="28" y="34"/>
                      <a:pt x="27" y="34"/>
                    </a:cubicBezTo>
                    <a:cubicBezTo>
                      <a:pt x="27" y="34"/>
                      <a:pt x="26" y="34"/>
                      <a:pt x="2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4"/>
                      <a:pt x="16" y="34"/>
                    </a:cubicBezTo>
                    <a:cubicBezTo>
                      <a:pt x="16" y="34"/>
                      <a:pt x="15" y="34"/>
                      <a:pt x="15" y="33"/>
                    </a:cubicBezTo>
                    <a:cubicBezTo>
                      <a:pt x="15" y="33"/>
                      <a:pt x="14" y="33"/>
                      <a:pt x="14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7"/>
                      <a:pt x="9" y="27"/>
                      <a:pt x="9" y="26"/>
                    </a:cubicBezTo>
                    <a:cubicBezTo>
                      <a:pt x="9" y="26"/>
                      <a:pt x="8" y="25"/>
                      <a:pt x="8" y="25"/>
                    </a:cubicBezTo>
                    <a:cubicBezTo>
                      <a:pt x="8" y="24"/>
                      <a:pt x="8" y="24"/>
                      <a:pt x="7" y="23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9" y="15"/>
                      <a:pt x="9" y="15"/>
                    </a:cubicBezTo>
                    <a:cubicBezTo>
                      <a:pt x="9" y="15"/>
                      <a:pt x="10" y="14"/>
                      <a:pt x="10" y="14"/>
                    </a:cubicBezTo>
                    <a:cubicBezTo>
                      <a:pt x="10" y="13"/>
                      <a:pt x="10" y="13"/>
                      <a:pt x="10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7" y="8"/>
                      <a:pt x="18" y="8"/>
                      <a:pt x="18" y="7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8"/>
                      <a:pt x="26" y="8"/>
                      <a:pt x="27" y="8"/>
                    </a:cubicBezTo>
                    <a:cubicBezTo>
                      <a:pt x="27" y="8"/>
                      <a:pt x="28" y="8"/>
                      <a:pt x="28" y="9"/>
                    </a:cubicBezTo>
                    <a:cubicBezTo>
                      <a:pt x="28" y="9"/>
                      <a:pt x="29" y="9"/>
                      <a:pt x="29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5"/>
                      <a:pt x="35" y="15"/>
                      <a:pt x="35" y="16"/>
                    </a:cubicBezTo>
                    <a:cubicBezTo>
                      <a:pt x="35" y="16"/>
                      <a:pt x="35" y="16"/>
                      <a:pt x="35" y="17"/>
                    </a:cubicBezTo>
                    <a:cubicBezTo>
                      <a:pt x="35" y="17"/>
                      <a:pt x="36" y="18"/>
                      <a:pt x="36" y="18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0" y="23"/>
                      <a:pt x="40" y="23"/>
                      <a:pt x="40" y="23"/>
                    </a:cubicBezTo>
                    <a:lnTo>
                      <a:pt x="41" y="25"/>
                    </a:lnTo>
                    <a:close/>
                    <a:moveTo>
                      <a:pt x="22" y="29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19" y="27"/>
                      <a:pt x="16" y="24"/>
                      <a:pt x="16" y="21"/>
                    </a:cubicBezTo>
                    <a:cubicBezTo>
                      <a:pt x="16" y="18"/>
                      <a:pt x="19" y="16"/>
                      <a:pt x="22" y="16"/>
                    </a:cubicBezTo>
                    <a:cubicBezTo>
                      <a:pt x="25" y="16"/>
                      <a:pt x="27" y="18"/>
                      <a:pt x="27" y="21"/>
                    </a:cubicBezTo>
                    <a:cubicBezTo>
                      <a:pt x="27" y="24"/>
                      <a:pt x="25" y="27"/>
                      <a:pt x="22" y="27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7" y="31"/>
                      <a:pt x="31" y="26"/>
                      <a:pt x="31" y="21"/>
                    </a:cubicBezTo>
                    <a:cubicBezTo>
                      <a:pt x="31" y="16"/>
                      <a:pt x="27" y="12"/>
                      <a:pt x="22" y="12"/>
                    </a:cubicBezTo>
                    <a:cubicBezTo>
                      <a:pt x="17" y="12"/>
                      <a:pt x="12" y="16"/>
                      <a:pt x="12" y="21"/>
                    </a:cubicBezTo>
                    <a:cubicBezTo>
                      <a:pt x="12" y="26"/>
                      <a:pt x="17" y="31"/>
                      <a:pt x="22" y="31"/>
                    </a:cubicBezTo>
                    <a:lnTo>
                      <a:pt x="22" y="29"/>
                    </a:lnTo>
                    <a:close/>
                  </a:path>
                </a:pathLst>
              </a:custGeom>
              <a:solidFill>
                <a:srgbClr val="265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17501" name="Picture 9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718" y="3014672"/>
              <a:ext cx="2255332" cy="162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476" name="Group 17475"/>
          <p:cNvGrpSpPr/>
          <p:nvPr/>
        </p:nvGrpSpPr>
        <p:grpSpPr>
          <a:xfrm>
            <a:off x="3275856" y="3540935"/>
            <a:ext cx="5060343" cy="547688"/>
            <a:chOff x="3275856" y="3540935"/>
            <a:chExt cx="5060343" cy="547688"/>
          </a:xfrm>
        </p:grpSpPr>
        <p:grpSp>
          <p:nvGrpSpPr>
            <p:cNvPr id="17470" name="Group 17469"/>
            <p:cNvGrpSpPr/>
            <p:nvPr/>
          </p:nvGrpSpPr>
          <p:grpSpPr>
            <a:xfrm>
              <a:off x="3275856" y="3540935"/>
              <a:ext cx="547688" cy="547688"/>
              <a:chOff x="5379963" y="4092763"/>
              <a:chExt cx="547688" cy="547688"/>
            </a:xfrm>
          </p:grpSpPr>
          <p:sp>
            <p:nvSpPr>
              <p:cNvPr id="17423" name="Oval 47"/>
              <p:cNvSpPr>
                <a:spLocks noChangeArrowheads="1"/>
              </p:cNvSpPr>
              <p:nvPr/>
            </p:nvSpPr>
            <p:spPr bwMode="auto">
              <a:xfrm>
                <a:off x="5379963" y="4092763"/>
                <a:ext cx="547688" cy="547688"/>
              </a:xfrm>
              <a:prstGeom prst="ellipse">
                <a:avLst/>
              </a:pr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24" name="Freeform 48"/>
              <p:cNvSpPr>
                <a:spLocks/>
              </p:cNvSpPr>
              <p:nvPr/>
            </p:nvSpPr>
            <p:spPr bwMode="auto">
              <a:xfrm>
                <a:off x="5472038" y="4167375"/>
                <a:ext cx="368300" cy="336550"/>
              </a:xfrm>
              <a:custGeom>
                <a:avLst/>
                <a:gdLst>
                  <a:gd name="T0" fmla="*/ 52 w 119"/>
                  <a:gd name="T1" fmla="*/ 9 h 109"/>
                  <a:gd name="T2" fmla="*/ 9 w 119"/>
                  <a:gd name="T3" fmla="*/ 81 h 109"/>
                  <a:gd name="T4" fmla="*/ 20 w 119"/>
                  <a:gd name="T5" fmla="*/ 106 h 109"/>
                  <a:gd name="T6" fmla="*/ 105 w 119"/>
                  <a:gd name="T7" fmla="*/ 105 h 109"/>
                  <a:gd name="T8" fmla="*/ 115 w 119"/>
                  <a:gd name="T9" fmla="*/ 90 h 109"/>
                  <a:gd name="T10" fmla="*/ 68 w 119"/>
                  <a:gd name="T11" fmla="*/ 9 h 109"/>
                  <a:gd name="T12" fmla="*/ 52 w 119"/>
                  <a:gd name="T13" fmla="*/ 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109">
                    <a:moveTo>
                      <a:pt x="52" y="9"/>
                    </a:moveTo>
                    <a:cubicBezTo>
                      <a:pt x="9" y="81"/>
                      <a:pt x="9" y="81"/>
                      <a:pt x="9" y="81"/>
                    </a:cubicBezTo>
                    <a:cubicBezTo>
                      <a:pt x="9" y="81"/>
                      <a:pt x="0" y="104"/>
                      <a:pt x="20" y="106"/>
                    </a:cubicBezTo>
                    <a:cubicBezTo>
                      <a:pt x="40" y="109"/>
                      <a:pt x="105" y="105"/>
                      <a:pt x="105" y="105"/>
                    </a:cubicBezTo>
                    <a:cubicBezTo>
                      <a:pt x="105" y="105"/>
                      <a:pt x="119" y="105"/>
                      <a:pt x="115" y="90"/>
                    </a:cubicBezTo>
                    <a:cubicBezTo>
                      <a:pt x="111" y="76"/>
                      <a:pt x="68" y="9"/>
                      <a:pt x="68" y="9"/>
                    </a:cubicBezTo>
                    <a:cubicBezTo>
                      <a:pt x="68" y="9"/>
                      <a:pt x="58" y="0"/>
                      <a:pt x="52" y="9"/>
                    </a:cubicBezTo>
                    <a:close/>
                  </a:path>
                </a:pathLst>
              </a:custGeom>
              <a:solidFill>
                <a:srgbClr val="8CC5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25" name="Freeform 49"/>
              <p:cNvSpPr>
                <a:spLocks noEditPoints="1"/>
              </p:cNvSpPr>
              <p:nvPr/>
            </p:nvSpPr>
            <p:spPr bwMode="auto">
              <a:xfrm>
                <a:off x="5462513" y="4164200"/>
                <a:ext cx="400050" cy="349250"/>
              </a:xfrm>
              <a:custGeom>
                <a:avLst/>
                <a:gdLst>
                  <a:gd name="T0" fmla="*/ 64 w 129"/>
                  <a:gd name="T1" fmla="*/ 113 h 113"/>
                  <a:gd name="T2" fmla="*/ 25 w 129"/>
                  <a:gd name="T3" fmla="*/ 113 h 113"/>
                  <a:gd name="T4" fmla="*/ 8 w 129"/>
                  <a:gd name="T5" fmla="*/ 83 h 113"/>
                  <a:gd name="T6" fmla="*/ 47 w 129"/>
                  <a:gd name="T7" fmla="*/ 15 h 113"/>
                  <a:gd name="T8" fmla="*/ 82 w 129"/>
                  <a:gd name="T9" fmla="*/ 15 h 113"/>
                  <a:gd name="T10" fmla="*/ 121 w 129"/>
                  <a:gd name="T11" fmla="*/ 83 h 113"/>
                  <a:gd name="T12" fmla="*/ 104 w 129"/>
                  <a:gd name="T13" fmla="*/ 113 h 113"/>
                  <a:gd name="T14" fmla="*/ 84 w 129"/>
                  <a:gd name="T15" fmla="*/ 113 h 113"/>
                  <a:gd name="T16" fmla="*/ 64 w 129"/>
                  <a:gd name="T17" fmla="*/ 113 h 113"/>
                  <a:gd name="T18" fmla="*/ 64 w 129"/>
                  <a:gd name="T19" fmla="*/ 105 h 113"/>
                  <a:gd name="T20" fmla="*/ 64 w 129"/>
                  <a:gd name="T21" fmla="*/ 105 h 113"/>
                  <a:gd name="T22" fmla="*/ 104 w 129"/>
                  <a:gd name="T23" fmla="*/ 105 h 113"/>
                  <a:gd name="T24" fmla="*/ 114 w 129"/>
                  <a:gd name="T25" fmla="*/ 87 h 113"/>
                  <a:gd name="T26" fmla="*/ 75 w 129"/>
                  <a:gd name="T27" fmla="*/ 19 h 113"/>
                  <a:gd name="T28" fmla="*/ 54 w 129"/>
                  <a:gd name="T29" fmla="*/ 19 h 113"/>
                  <a:gd name="T30" fmla="*/ 15 w 129"/>
                  <a:gd name="T31" fmla="*/ 86 h 113"/>
                  <a:gd name="T32" fmla="*/ 26 w 129"/>
                  <a:gd name="T33" fmla="*/ 105 h 113"/>
                  <a:gd name="T34" fmla="*/ 64 w 129"/>
                  <a:gd name="T3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" h="113">
                    <a:moveTo>
                      <a:pt x="64" y="113"/>
                    </a:moveTo>
                    <a:cubicBezTo>
                      <a:pt x="51" y="113"/>
                      <a:pt x="38" y="113"/>
                      <a:pt x="25" y="113"/>
                    </a:cubicBezTo>
                    <a:cubicBezTo>
                      <a:pt x="9" y="113"/>
                      <a:pt x="0" y="97"/>
                      <a:pt x="8" y="83"/>
                    </a:cubicBezTo>
                    <a:cubicBezTo>
                      <a:pt x="21" y="60"/>
                      <a:pt x="34" y="38"/>
                      <a:pt x="47" y="15"/>
                    </a:cubicBezTo>
                    <a:cubicBezTo>
                      <a:pt x="56" y="1"/>
                      <a:pt x="73" y="0"/>
                      <a:pt x="82" y="15"/>
                    </a:cubicBezTo>
                    <a:cubicBezTo>
                      <a:pt x="95" y="38"/>
                      <a:pt x="108" y="61"/>
                      <a:pt x="121" y="83"/>
                    </a:cubicBezTo>
                    <a:cubicBezTo>
                      <a:pt x="129" y="97"/>
                      <a:pt x="120" y="113"/>
                      <a:pt x="104" y="113"/>
                    </a:cubicBezTo>
                    <a:cubicBezTo>
                      <a:pt x="98" y="113"/>
                      <a:pt x="91" y="113"/>
                      <a:pt x="84" y="113"/>
                    </a:cubicBezTo>
                    <a:cubicBezTo>
                      <a:pt x="78" y="113"/>
                      <a:pt x="71" y="113"/>
                      <a:pt x="64" y="113"/>
                    </a:cubicBezTo>
                    <a:close/>
                    <a:moveTo>
                      <a:pt x="64" y="105"/>
                    </a:moveTo>
                    <a:cubicBezTo>
                      <a:pt x="64" y="105"/>
                      <a:pt x="64" y="105"/>
                      <a:pt x="64" y="105"/>
                    </a:cubicBezTo>
                    <a:cubicBezTo>
                      <a:pt x="78" y="105"/>
                      <a:pt x="91" y="105"/>
                      <a:pt x="104" y="105"/>
                    </a:cubicBezTo>
                    <a:cubicBezTo>
                      <a:pt x="114" y="105"/>
                      <a:pt x="119" y="96"/>
                      <a:pt x="114" y="87"/>
                    </a:cubicBezTo>
                    <a:cubicBezTo>
                      <a:pt x="101" y="64"/>
                      <a:pt x="88" y="41"/>
                      <a:pt x="75" y="19"/>
                    </a:cubicBezTo>
                    <a:cubicBezTo>
                      <a:pt x="70" y="10"/>
                      <a:pt x="59" y="10"/>
                      <a:pt x="54" y="19"/>
                    </a:cubicBezTo>
                    <a:cubicBezTo>
                      <a:pt x="41" y="41"/>
                      <a:pt x="28" y="64"/>
                      <a:pt x="15" y="86"/>
                    </a:cubicBezTo>
                    <a:cubicBezTo>
                      <a:pt x="10" y="95"/>
                      <a:pt x="15" y="105"/>
                      <a:pt x="26" y="105"/>
                    </a:cubicBezTo>
                    <a:cubicBezTo>
                      <a:pt x="39" y="105"/>
                      <a:pt x="52" y="105"/>
                      <a:pt x="64" y="105"/>
                    </a:cubicBezTo>
                    <a:close/>
                  </a:path>
                </a:pathLst>
              </a:custGeom>
              <a:solidFill>
                <a:srgbClr val="8A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26" name="Freeform 50"/>
              <p:cNvSpPr>
                <a:spLocks noEditPoints="1"/>
              </p:cNvSpPr>
              <p:nvPr/>
            </p:nvSpPr>
            <p:spPr bwMode="auto">
              <a:xfrm>
                <a:off x="5472038" y="4170550"/>
                <a:ext cx="381000" cy="349250"/>
              </a:xfrm>
              <a:custGeom>
                <a:avLst/>
                <a:gdLst>
                  <a:gd name="T0" fmla="*/ 61 w 123"/>
                  <a:gd name="T1" fmla="*/ 109 h 113"/>
                  <a:gd name="T2" fmla="*/ 22 w 123"/>
                  <a:gd name="T3" fmla="*/ 109 h 113"/>
                  <a:gd name="T4" fmla="*/ 4 w 123"/>
                  <a:gd name="T5" fmla="*/ 92 h 113"/>
                  <a:gd name="T6" fmla="*/ 46 w 123"/>
                  <a:gd name="T7" fmla="*/ 14 h 113"/>
                  <a:gd name="T8" fmla="*/ 77 w 123"/>
                  <a:gd name="T9" fmla="*/ 14 h 113"/>
                  <a:gd name="T10" fmla="*/ 119 w 123"/>
                  <a:gd name="T11" fmla="*/ 92 h 113"/>
                  <a:gd name="T12" fmla="*/ 96 w 123"/>
                  <a:gd name="T13" fmla="*/ 109 h 113"/>
                  <a:gd name="T14" fmla="*/ 75 w 123"/>
                  <a:gd name="T15" fmla="*/ 109 h 113"/>
                  <a:gd name="T16" fmla="*/ 61 w 123"/>
                  <a:gd name="T17" fmla="*/ 111 h 113"/>
                  <a:gd name="T18" fmla="*/ 75 w 123"/>
                  <a:gd name="T19" fmla="*/ 113 h 113"/>
                  <a:gd name="T20" fmla="*/ 96 w 123"/>
                  <a:gd name="T21" fmla="*/ 113 h 113"/>
                  <a:gd name="T22" fmla="*/ 117 w 123"/>
                  <a:gd name="T23" fmla="*/ 106 h 113"/>
                  <a:gd name="T24" fmla="*/ 120 w 123"/>
                  <a:gd name="T25" fmla="*/ 80 h 113"/>
                  <a:gd name="T26" fmla="*/ 61 w 123"/>
                  <a:gd name="T27" fmla="*/ 0 h 113"/>
                  <a:gd name="T28" fmla="*/ 3 w 123"/>
                  <a:gd name="T29" fmla="*/ 80 h 113"/>
                  <a:gd name="T30" fmla="*/ 6 w 123"/>
                  <a:gd name="T31" fmla="*/ 107 h 113"/>
                  <a:gd name="T32" fmla="*/ 36 w 123"/>
                  <a:gd name="T33" fmla="*/ 113 h 113"/>
                  <a:gd name="T34" fmla="*/ 61 w 123"/>
                  <a:gd name="T35" fmla="*/ 111 h 113"/>
                  <a:gd name="T36" fmla="*/ 63 w 123"/>
                  <a:gd name="T37" fmla="*/ 103 h 113"/>
                  <a:gd name="T38" fmla="*/ 61 w 123"/>
                  <a:gd name="T39" fmla="*/ 103 h 113"/>
                  <a:gd name="T40" fmla="*/ 85 w 123"/>
                  <a:gd name="T41" fmla="*/ 105 h 113"/>
                  <a:gd name="T42" fmla="*/ 111 w 123"/>
                  <a:gd name="T43" fmla="*/ 101 h 113"/>
                  <a:gd name="T44" fmla="*/ 113 w 123"/>
                  <a:gd name="T45" fmla="*/ 84 h 113"/>
                  <a:gd name="T46" fmla="*/ 61 w 123"/>
                  <a:gd name="T47" fmla="*/ 8 h 113"/>
                  <a:gd name="T48" fmla="*/ 10 w 123"/>
                  <a:gd name="T49" fmla="*/ 83 h 113"/>
                  <a:gd name="T50" fmla="*/ 12 w 123"/>
                  <a:gd name="T51" fmla="*/ 101 h 113"/>
                  <a:gd name="T52" fmla="*/ 23 w 123"/>
                  <a:gd name="T53" fmla="*/ 105 h 113"/>
                  <a:gd name="T54" fmla="*/ 38 w 123"/>
                  <a:gd name="T55" fmla="*/ 105 h 113"/>
                  <a:gd name="T56" fmla="*/ 63 w 123"/>
                  <a:gd name="T57" fmla="*/ 105 h 113"/>
                  <a:gd name="T58" fmla="*/ 61 w 123"/>
                  <a:gd name="T59" fmla="*/ 103 h 113"/>
                  <a:gd name="T60" fmla="*/ 38 w 123"/>
                  <a:gd name="T61" fmla="*/ 101 h 113"/>
                  <a:gd name="T62" fmla="*/ 23 w 123"/>
                  <a:gd name="T63" fmla="*/ 103 h 113"/>
                  <a:gd name="T64" fmla="*/ 22 w 123"/>
                  <a:gd name="T65" fmla="*/ 101 h 113"/>
                  <a:gd name="T66" fmla="*/ 12 w 123"/>
                  <a:gd name="T67" fmla="*/ 91 h 113"/>
                  <a:gd name="T68" fmla="*/ 53 w 123"/>
                  <a:gd name="T69" fmla="*/ 18 h 113"/>
                  <a:gd name="T70" fmla="*/ 70 w 123"/>
                  <a:gd name="T71" fmla="*/ 18 h 113"/>
                  <a:gd name="T72" fmla="*/ 111 w 123"/>
                  <a:gd name="T73" fmla="*/ 92 h 113"/>
                  <a:gd name="T74" fmla="*/ 101 w 123"/>
                  <a:gd name="T75" fmla="*/ 101 h 113"/>
                  <a:gd name="T76" fmla="*/ 61 w 123"/>
                  <a:gd name="T77" fmla="*/ 101 h 113"/>
                  <a:gd name="T78" fmla="*/ 59 w 123"/>
                  <a:gd name="T79" fmla="*/ 103 h 113"/>
                  <a:gd name="T80" fmla="*/ 61 w 123"/>
                  <a:gd name="T81" fmla="*/ 10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3" h="113">
                    <a:moveTo>
                      <a:pt x="61" y="111"/>
                    </a:moveTo>
                    <a:cubicBezTo>
                      <a:pt x="61" y="109"/>
                      <a:pt x="61" y="109"/>
                      <a:pt x="61" y="109"/>
                    </a:cubicBezTo>
                    <a:cubicBezTo>
                      <a:pt x="53" y="109"/>
                      <a:pt x="45" y="109"/>
                      <a:pt x="36" y="109"/>
                    </a:cubicBezTo>
                    <a:cubicBezTo>
                      <a:pt x="32" y="109"/>
                      <a:pt x="27" y="109"/>
                      <a:pt x="22" y="109"/>
                    </a:cubicBezTo>
                    <a:cubicBezTo>
                      <a:pt x="16" y="109"/>
                      <a:pt x="12" y="107"/>
                      <a:pt x="9" y="104"/>
                    </a:cubicBezTo>
                    <a:cubicBezTo>
                      <a:pt x="6" y="101"/>
                      <a:pt x="4" y="96"/>
                      <a:pt x="4" y="92"/>
                    </a:cubicBezTo>
                    <a:cubicBezTo>
                      <a:pt x="4" y="89"/>
                      <a:pt x="5" y="85"/>
                      <a:pt x="7" y="82"/>
                    </a:cubicBezTo>
                    <a:cubicBezTo>
                      <a:pt x="20" y="59"/>
                      <a:pt x="33" y="37"/>
                      <a:pt x="46" y="14"/>
                    </a:cubicBezTo>
                    <a:cubicBezTo>
                      <a:pt x="50" y="7"/>
                      <a:pt x="56" y="4"/>
                      <a:pt x="61" y="4"/>
                    </a:cubicBezTo>
                    <a:cubicBezTo>
                      <a:pt x="67" y="4"/>
                      <a:pt x="73" y="7"/>
                      <a:pt x="77" y="14"/>
                    </a:cubicBezTo>
                    <a:cubicBezTo>
                      <a:pt x="90" y="37"/>
                      <a:pt x="103" y="60"/>
                      <a:pt x="116" y="82"/>
                    </a:cubicBezTo>
                    <a:cubicBezTo>
                      <a:pt x="118" y="86"/>
                      <a:pt x="119" y="89"/>
                      <a:pt x="119" y="92"/>
                    </a:cubicBezTo>
                    <a:cubicBezTo>
                      <a:pt x="119" y="101"/>
                      <a:pt x="112" y="109"/>
                      <a:pt x="101" y="109"/>
                    </a:cubicBezTo>
                    <a:cubicBezTo>
                      <a:pt x="100" y="109"/>
                      <a:pt x="98" y="109"/>
                      <a:pt x="96" y="109"/>
                    </a:cubicBezTo>
                    <a:cubicBezTo>
                      <a:pt x="91" y="109"/>
                      <a:pt x="86" y="109"/>
                      <a:pt x="81" y="109"/>
                    </a:cubicBezTo>
                    <a:cubicBezTo>
                      <a:pt x="79" y="109"/>
                      <a:pt x="77" y="109"/>
                      <a:pt x="75" y="109"/>
                    </a:cubicBezTo>
                    <a:cubicBezTo>
                      <a:pt x="70" y="109"/>
                      <a:pt x="66" y="109"/>
                      <a:pt x="61" y="109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6" y="113"/>
                      <a:pt x="70" y="113"/>
                      <a:pt x="75" y="113"/>
                    </a:cubicBezTo>
                    <a:cubicBezTo>
                      <a:pt x="77" y="113"/>
                      <a:pt x="79" y="113"/>
                      <a:pt x="81" y="113"/>
                    </a:cubicBezTo>
                    <a:cubicBezTo>
                      <a:pt x="86" y="113"/>
                      <a:pt x="91" y="113"/>
                      <a:pt x="96" y="113"/>
                    </a:cubicBezTo>
                    <a:cubicBezTo>
                      <a:pt x="98" y="113"/>
                      <a:pt x="100" y="113"/>
                      <a:pt x="101" y="113"/>
                    </a:cubicBezTo>
                    <a:cubicBezTo>
                      <a:pt x="108" y="113"/>
                      <a:pt x="113" y="110"/>
                      <a:pt x="117" y="106"/>
                    </a:cubicBezTo>
                    <a:cubicBezTo>
                      <a:pt x="121" y="103"/>
                      <a:pt x="123" y="97"/>
                      <a:pt x="123" y="92"/>
                    </a:cubicBezTo>
                    <a:cubicBezTo>
                      <a:pt x="123" y="88"/>
                      <a:pt x="122" y="84"/>
                      <a:pt x="120" y="80"/>
                    </a:cubicBezTo>
                    <a:cubicBezTo>
                      <a:pt x="107" y="58"/>
                      <a:pt x="94" y="35"/>
                      <a:pt x="80" y="12"/>
                    </a:cubicBezTo>
                    <a:cubicBezTo>
                      <a:pt x="76" y="4"/>
                      <a:pt x="69" y="0"/>
                      <a:pt x="61" y="0"/>
                    </a:cubicBezTo>
                    <a:cubicBezTo>
                      <a:pt x="54" y="0"/>
                      <a:pt x="47" y="4"/>
                      <a:pt x="42" y="12"/>
                    </a:cubicBezTo>
                    <a:cubicBezTo>
                      <a:pt x="29" y="35"/>
                      <a:pt x="16" y="57"/>
                      <a:pt x="3" y="80"/>
                    </a:cubicBezTo>
                    <a:cubicBezTo>
                      <a:pt x="1" y="84"/>
                      <a:pt x="0" y="88"/>
                      <a:pt x="0" y="92"/>
                    </a:cubicBezTo>
                    <a:cubicBezTo>
                      <a:pt x="0" y="97"/>
                      <a:pt x="2" y="103"/>
                      <a:pt x="6" y="107"/>
                    </a:cubicBezTo>
                    <a:cubicBezTo>
                      <a:pt x="10" y="110"/>
                      <a:pt x="15" y="113"/>
                      <a:pt x="22" y="113"/>
                    </a:cubicBezTo>
                    <a:cubicBezTo>
                      <a:pt x="27" y="113"/>
                      <a:pt x="32" y="113"/>
                      <a:pt x="36" y="113"/>
                    </a:cubicBezTo>
                    <a:cubicBezTo>
                      <a:pt x="45" y="113"/>
                      <a:pt x="53" y="113"/>
                      <a:pt x="61" y="113"/>
                    </a:cubicBezTo>
                    <a:lnTo>
                      <a:pt x="61" y="111"/>
                    </a:lnTo>
                    <a:close/>
                    <a:moveTo>
                      <a:pt x="61" y="103"/>
                    </a:moveTo>
                    <a:cubicBezTo>
                      <a:pt x="63" y="103"/>
                      <a:pt x="63" y="103"/>
                      <a:pt x="63" y="103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5"/>
                      <a:pt x="61" y="105"/>
                      <a:pt x="61" y="105"/>
                    </a:cubicBezTo>
                    <a:cubicBezTo>
                      <a:pt x="69" y="105"/>
                      <a:pt x="77" y="105"/>
                      <a:pt x="85" y="105"/>
                    </a:cubicBezTo>
                    <a:cubicBezTo>
                      <a:pt x="90" y="105"/>
                      <a:pt x="96" y="105"/>
                      <a:pt x="101" y="105"/>
                    </a:cubicBezTo>
                    <a:cubicBezTo>
                      <a:pt x="105" y="105"/>
                      <a:pt x="109" y="103"/>
                      <a:pt x="111" y="101"/>
                    </a:cubicBezTo>
                    <a:cubicBezTo>
                      <a:pt x="114" y="99"/>
                      <a:pt x="115" y="95"/>
                      <a:pt x="115" y="92"/>
                    </a:cubicBezTo>
                    <a:cubicBezTo>
                      <a:pt x="115" y="89"/>
                      <a:pt x="115" y="87"/>
                      <a:pt x="113" y="84"/>
                    </a:cubicBezTo>
                    <a:cubicBezTo>
                      <a:pt x="100" y="61"/>
                      <a:pt x="87" y="38"/>
                      <a:pt x="74" y="16"/>
                    </a:cubicBezTo>
                    <a:cubicBezTo>
                      <a:pt x="71" y="11"/>
                      <a:pt x="66" y="8"/>
                      <a:pt x="61" y="8"/>
                    </a:cubicBezTo>
                    <a:cubicBezTo>
                      <a:pt x="57" y="8"/>
                      <a:pt x="52" y="11"/>
                      <a:pt x="49" y="16"/>
                    </a:cubicBezTo>
                    <a:cubicBezTo>
                      <a:pt x="36" y="38"/>
                      <a:pt x="23" y="61"/>
                      <a:pt x="10" y="83"/>
                    </a:cubicBezTo>
                    <a:cubicBezTo>
                      <a:pt x="9" y="86"/>
                      <a:pt x="8" y="89"/>
                      <a:pt x="8" y="91"/>
                    </a:cubicBezTo>
                    <a:cubicBezTo>
                      <a:pt x="8" y="95"/>
                      <a:pt x="9" y="98"/>
                      <a:pt x="12" y="101"/>
                    </a:cubicBezTo>
                    <a:cubicBezTo>
                      <a:pt x="14" y="104"/>
                      <a:pt x="18" y="105"/>
                      <a:pt x="22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8" y="105"/>
                      <a:pt x="33" y="105"/>
                      <a:pt x="38" y="105"/>
                    </a:cubicBezTo>
                    <a:cubicBezTo>
                      <a:pt x="46" y="105"/>
                      <a:pt x="53" y="105"/>
                      <a:pt x="61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4" y="101"/>
                      <a:pt x="46" y="101"/>
                      <a:pt x="38" y="101"/>
                    </a:cubicBezTo>
                    <a:cubicBezTo>
                      <a:pt x="33" y="101"/>
                      <a:pt x="28" y="101"/>
                      <a:pt x="23" y="101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3" y="101"/>
                      <a:pt x="23" y="101"/>
                      <a:pt x="23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9" y="101"/>
                      <a:pt x="16" y="100"/>
                      <a:pt x="15" y="98"/>
                    </a:cubicBezTo>
                    <a:cubicBezTo>
                      <a:pt x="13" y="96"/>
                      <a:pt x="12" y="94"/>
                      <a:pt x="12" y="91"/>
                    </a:cubicBezTo>
                    <a:cubicBezTo>
                      <a:pt x="12" y="89"/>
                      <a:pt x="12" y="87"/>
                      <a:pt x="14" y="85"/>
                    </a:cubicBezTo>
                    <a:cubicBezTo>
                      <a:pt x="27" y="63"/>
                      <a:pt x="40" y="40"/>
                      <a:pt x="53" y="18"/>
                    </a:cubicBezTo>
                    <a:cubicBezTo>
                      <a:pt x="55" y="14"/>
                      <a:pt x="58" y="12"/>
                      <a:pt x="61" y="12"/>
                    </a:cubicBezTo>
                    <a:cubicBezTo>
                      <a:pt x="65" y="12"/>
                      <a:pt x="68" y="14"/>
                      <a:pt x="70" y="18"/>
                    </a:cubicBezTo>
                    <a:cubicBezTo>
                      <a:pt x="83" y="40"/>
                      <a:pt x="96" y="63"/>
                      <a:pt x="110" y="86"/>
                    </a:cubicBezTo>
                    <a:cubicBezTo>
                      <a:pt x="111" y="88"/>
                      <a:pt x="111" y="90"/>
                      <a:pt x="111" y="92"/>
                    </a:cubicBezTo>
                    <a:cubicBezTo>
                      <a:pt x="111" y="94"/>
                      <a:pt x="110" y="97"/>
                      <a:pt x="109" y="98"/>
                    </a:cubicBezTo>
                    <a:cubicBezTo>
                      <a:pt x="107" y="100"/>
                      <a:pt x="104" y="101"/>
                      <a:pt x="101" y="101"/>
                    </a:cubicBezTo>
                    <a:cubicBezTo>
                      <a:pt x="96" y="101"/>
                      <a:pt x="90" y="101"/>
                      <a:pt x="85" y="101"/>
                    </a:cubicBezTo>
                    <a:cubicBezTo>
                      <a:pt x="77" y="101"/>
                      <a:pt x="69" y="101"/>
                      <a:pt x="61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1"/>
                      <a:pt x="61" y="101"/>
                      <a:pt x="61" y="101"/>
                    </a:cubicBezTo>
                    <a:lnTo>
                      <a:pt x="61" y="103"/>
                    </a:lnTo>
                    <a:close/>
                  </a:path>
                </a:pathLst>
              </a:custGeom>
              <a:solidFill>
                <a:srgbClr val="007C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27" name="Freeform 51"/>
              <p:cNvSpPr>
                <a:spLocks/>
              </p:cNvSpPr>
              <p:nvPr/>
            </p:nvSpPr>
            <p:spPr bwMode="auto">
              <a:xfrm>
                <a:off x="5556176" y="4291200"/>
                <a:ext cx="203200" cy="179388"/>
              </a:xfrm>
              <a:custGeom>
                <a:avLst/>
                <a:gdLst>
                  <a:gd name="T0" fmla="*/ 16 w 66"/>
                  <a:gd name="T1" fmla="*/ 15 h 58"/>
                  <a:gd name="T2" fmla="*/ 7 w 66"/>
                  <a:gd name="T3" fmla="*/ 27 h 58"/>
                  <a:gd name="T4" fmla="*/ 4 w 66"/>
                  <a:gd name="T5" fmla="*/ 30 h 58"/>
                  <a:gd name="T6" fmla="*/ 1 w 66"/>
                  <a:gd name="T7" fmla="*/ 30 h 58"/>
                  <a:gd name="T8" fmla="*/ 0 w 66"/>
                  <a:gd name="T9" fmla="*/ 27 h 58"/>
                  <a:gd name="T10" fmla="*/ 1 w 66"/>
                  <a:gd name="T11" fmla="*/ 24 h 58"/>
                  <a:gd name="T12" fmla="*/ 14 w 66"/>
                  <a:gd name="T13" fmla="*/ 7 h 58"/>
                  <a:gd name="T14" fmla="*/ 19 w 66"/>
                  <a:gd name="T15" fmla="*/ 6 h 58"/>
                  <a:gd name="T16" fmla="*/ 31 w 66"/>
                  <a:gd name="T17" fmla="*/ 2 h 58"/>
                  <a:gd name="T18" fmla="*/ 34 w 66"/>
                  <a:gd name="T19" fmla="*/ 0 h 58"/>
                  <a:gd name="T20" fmla="*/ 52 w 66"/>
                  <a:gd name="T21" fmla="*/ 1 h 58"/>
                  <a:gd name="T22" fmla="*/ 57 w 66"/>
                  <a:gd name="T23" fmla="*/ 4 h 58"/>
                  <a:gd name="T24" fmla="*/ 52 w 66"/>
                  <a:gd name="T25" fmla="*/ 7 h 58"/>
                  <a:gd name="T26" fmla="*/ 36 w 66"/>
                  <a:gd name="T27" fmla="*/ 7 h 58"/>
                  <a:gd name="T28" fmla="*/ 32 w 66"/>
                  <a:gd name="T29" fmla="*/ 11 h 58"/>
                  <a:gd name="T30" fmla="*/ 32 w 66"/>
                  <a:gd name="T31" fmla="*/ 11 h 58"/>
                  <a:gd name="T32" fmla="*/ 42 w 66"/>
                  <a:gd name="T33" fmla="*/ 19 h 58"/>
                  <a:gd name="T34" fmla="*/ 60 w 66"/>
                  <a:gd name="T35" fmla="*/ 24 h 58"/>
                  <a:gd name="T36" fmla="*/ 64 w 66"/>
                  <a:gd name="T37" fmla="*/ 28 h 58"/>
                  <a:gd name="T38" fmla="*/ 65 w 66"/>
                  <a:gd name="T39" fmla="*/ 34 h 58"/>
                  <a:gd name="T40" fmla="*/ 59 w 66"/>
                  <a:gd name="T41" fmla="*/ 34 h 58"/>
                  <a:gd name="T42" fmla="*/ 50 w 66"/>
                  <a:gd name="T43" fmla="*/ 27 h 58"/>
                  <a:gd name="T44" fmla="*/ 45 w 66"/>
                  <a:gd name="T45" fmla="*/ 26 h 58"/>
                  <a:gd name="T46" fmla="*/ 40 w 66"/>
                  <a:gd name="T47" fmla="*/ 28 h 58"/>
                  <a:gd name="T48" fmla="*/ 38 w 66"/>
                  <a:gd name="T49" fmla="*/ 37 h 58"/>
                  <a:gd name="T50" fmla="*/ 47 w 66"/>
                  <a:gd name="T51" fmla="*/ 49 h 58"/>
                  <a:gd name="T52" fmla="*/ 49 w 66"/>
                  <a:gd name="T53" fmla="*/ 51 h 58"/>
                  <a:gd name="T54" fmla="*/ 49 w 66"/>
                  <a:gd name="T55" fmla="*/ 56 h 58"/>
                  <a:gd name="T56" fmla="*/ 43 w 66"/>
                  <a:gd name="T57" fmla="*/ 56 h 58"/>
                  <a:gd name="T58" fmla="*/ 35 w 66"/>
                  <a:gd name="T59" fmla="*/ 47 h 58"/>
                  <a:gd name="T60" fmla="*/ 27 w 66"/>
                  <a:gd name="T61" fmla="*/ 38 h 58"/>
                  <a:gd name="T62" fmla="*/ 19 w 66"/>
                  <a:gd name="T63" fmla="*/ 22 h 58"/>
                  <a:gd name="T64" fmla="*/ 17 w 66"/>
                  <a:gd name="T65" fmla="*/ 15 h 58"/>
                  <a:gd name="T66" fmla="*/ 16 w 66"/>
                  <a:gd name="T67" fmla="*/ 1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6" h="58">
                    <a:moveTo>
                      <a:pt x="16" y="15"/>
                    </a:moveTo>
                    <a:cubicBezTo>
                      <a:pt x="13" y="19"/>
                      <a:pt x="10" y="23"/>
                      <a:pt x="7" y="27"/>
                    </a:cubicBezTo>
                    <a:cubicBezTo>
                      <a:pt x="6" y="28"/>
                      <a:pt x="5" y="29"/>
                      <a:pt x="4" y="30"/>
                    </a:cubicBezTo>
                    <a:cubicBezTo>
                      <a:pt x="3" y="30"/>
                      <a:pt x="1" y="31"/>
                      <a:pt x="1" y="30"/>
                    </a:cubicBezTo>
                    <a:cubicBezTo>
                      <a:pt x="0" y="30"/>
                      <a:pt x="0" y="28"/>
                      <a:pt x="0" y="27"/>
                    </a:cubicBezTo>
                    <a:cubicBezTo>
                      <a:pt x="0" y="26"/>
                      <a:pt x="0" y="25"/>
                      <a:pt x="1" y="24"/>
                    </a:cubicBezTo>
                    <a:cubicBezTo>
                      <a:pt x="5" y="18"/>
                      <a:pt x="9" y="13"/>
                      <a:pt x="14" y="7"/>
                    </a:cubicBezTo>
                    <a:cubicBezTo>
                      <a:pt x="15" y="5"/>
                      <a:pt x="16" y="5"/>
                      <a:pt x="19" y="6"/>
                    </a:cubicBezTo>
                    <a:cubicBezTo>
                      <a:pt x="23" y="9"/>
                      <a:pt x="28" y="7"/>
                      <a:pt x="31" y="2"/>
                    </a:cubicBezTo>
                    <a:cubicBezTo>
                      <a:pt x="32" y="1"/>
                      <a:pt x="33" y="0"/>
                      <a:pt x="34" y="0"/>
                    </a:cubicBezTo>
                    <a:cubicBezTo>
                      <a:pt x="40" y="0"/>
                      <a:pt x="46" y="1"/>
                      <a:pt x="52" y="1"/>
                    </a:cubicBezTo>
                    <a:cubicBezTo>
                      <a:pt x="54" y="1"/>
                      <a:pt x="56" y="1"/>
                      <a:pt x="57" y="4"/>
                    </a:cubicBezTo>
                    <a:cubicBezTo>
                      <a:pt x="57" y="6"/>
                      <a:pt x="54" y="7"/>
                      <a:pt x="52" y="7"/>
                    </a:cubicBezTo>
                    <a:cubicBezTo>
                      <a:pt x="47" y="7"/>
                      <a:pt x="41" y="7"/>
                      <a:pt x="36" y="7"/>
                    </a:cubicBezTo>
                    <a:cubicBezTo>
                      <a:pt x="33" y="7"/>
                      <a:pt x="32" y="8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3" y="19"/>
                      <a:pt x="34" y="20"/>
                      <a:pt x="42" y="19"/>
                    </a:cubicBezTo>
                    <a:cubicBezTo>
                      <a:pt x="54" y="16"/>
                      <a:pt x="51" y="15"/>
                      <a:pt x="60" y="24"/>
                    </a:cubicBezTo>
                    <a:cubicBezTo>
                      <a:pt x="61" y="25"/>
                      <a:pt x="63" y="27"/>
                      <a:pt x="64" y="28"/>
                    </a:cubicBezTo>
                    <a:cubicBezTo>
                      <a:pt x="65" y="30"/>
                      <a:pt x="66" y="32"/>
                      <a:pt x="65" y="34"/>
                    </a:cubicBezTo>
                    <a:cubicBezTo>
                      <a:pt x="63" y="35"/>
                      <a:pt x="61" y="35"/>
                      <a:pt x="59" y="34"/>
                    </a:cubicBezTo>
                    <a:cubicBezTo>
                      <a:pt x="56" y="31"/>
                      <a:pt x="53" y="29"/>
                      <a:pt x="50" y="27"/>
                    </a:cubicBezTo>
                    <a:cubicBezTo>
                      <a:pt x="48" y="25"/>
                      <a:pt x="47" y="25"/>
                      <a:pt x="45" y="26"/>
                    </a:cubicBezTo>
                    <a:cubicBezTo>
                      <a:pt x="43" y="27"/>
                      <a:pt x="42" y="28"/>
                      <a:pt x="40" y="28"/>
                    </a:cubicBezTo>
                    <a:cubicBezTo>
                      <a:pt x="36" y="30"/>
                      <a:pt x="36" y="33"/>
                      <a:pt x="38" y="37"/>
                    </a:cubicBezTo>
                    <a:cubicBezTo>
                      <a:pt x="41" y="41"/>
                      <a:pt x="44" y="45"/>
                      <a:pt x="47" y="49"/>
                    </a:cubicBezTo>
                    <a:cubicBezTo>
                      <a:pt x="48" y="50"/>
                      <a:pt x="49" y="50"/>
                      <a:pt x="49" y="51"/>
                    </a:cubicBezTo>
                    <a:cubicBezTo>
                      <a:pt x="50" y="53"/>
                      <a:pt x="51" y="55"/>
                      <a:pt x="49" y="56"/>
                    </a:cubicBezTo>
                    <a:cubicBezTo>
                      <a:pt x="47" y="58"/>
                      <a:pt x="45" y="58"/>
                      <a:pt x="43" y="56"/>
                    </a:cubicBezTo>
                    <a:cubicBezTo>
                      <a:pt x="40" y="53"/>
                      <a:pt x="38" y="50"/>
                      <a:pt x="35" y="47"/>
                    </a:cubicBezTo>
                    <a:cubicBezTo>
                      <a:pt x="32" y="44"/>
                      <a:pt x="30" y="41"/>
                      <a:pt x="27" y="38"/>
                    </a:cubicBezTo>
                    <a:cubicBezTo>
                      <a:pt x="22" y="33"/>
                      <a:pt x="19" y="28"/>
                      <a:pt x="19" y="22"/>
                    </a:cubicBezTo>
                    <a:cubicBezTo>
                      <a:pt x="19" y="20"/>
                      <a:pt x="18" y="17"/>
                      <a:pt x="17" y="15"/>
                    </a:cubicBez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8A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28" name="Freeform 52"/>
              <p:cNvSpPr>
                <a:spLocks/>
              </p:cNvSpPr>
              <p:nvPr/>
            </p:nvSpPr>
            <p:spPr bwMode="auto">
              <a:xfrm>
                <a:off x="5549826" y="4284850"/>
                <a:ext cx="215900" cy="192088"/>
              </a:xfrm>
              <a:custGeom>
                <a:avLst/>
                <a:gdLst>
                  <a:gd name="T0" fmla="*/ 7 w 70"/>
                  <a:gd name="T1" fmla="*/ 28 h 62"/>
                  <a:gd name="T2" fmla="*/ 4 w 70"/>
                  <a:gd name="T3" fmla="*/ 31 h 62"/>
                  <a:gd name="T4" fmla="*/ 4 w 70"/>
                  <a:gd name="T5" fmla="*/ 31 h 62"/>
                  <a:gd name="T6" fmla="*/ 4 w 70"/>
                  <a:gd name="T7" fmla="*/ 31 h 62"/>
                  <a:gd name="T8" fmla="*/ 4 w 70"/>
                  <a:gd name="T9" fmla="*/ 31 h 62"/>
                  <a:gd name="T10" fmla="*/ 4 w 70"/>
                  <a:gd name="T11" fmla="*/ 29 h 62"/>
                  <a:gd name="T12" fmla="*/ 4 w 70"/>
                  <a:gd name="T13" fmla="*/ 29 h 62"/>
                  <a:gd name="T14" fmla="*/ 4 w 70"/>
                  <a:gd name="T15" fmla="*/ 29 h 62"/>
                  <a:gd name="T16" fmla="*/ 5 w 70"/>
                  <a:gd name="T17" fmla="*/ 27 h 62"/>
                  <a:gd name="T18" fmla="*/ 18 w 70"/>
                  <a:gd name="T19" fmla="*/ 9 h 62"/>
                  <a:gd name="T20" fmla="*/ 34 w 70"/>
                  <a:gd name="T21" fmla="*/ 5 h 62"/>
                  <a:gd name="T22" fmla="*/ 36 w 70"/>
                  <a:gd name="T23" fmla="*/ 4 h 62"/>
                  <a:gd name="T24" fmla="*/ 54 w 70"/>
                  <a:gd name="T25" fmla="*/ 5 h 62"/>
                  <a:gd name="T26" fmla="*/ 57 w 70"/>
                  <a:gd name="T27" fmla="*/ 6 h 62"/>
                  <a:gd name="T28" fmla="*/ 56 w 70"/>
                  <a:gd name="T29" fmla="*/ 7 h 62"/>
                  <a:gd name="T30" fmla="*/ 38 w 70"/>
                  <a:gd name="T31" fmla="*/ 7 h 62"/>
                  <a:gd name="T32" fmla="*/ 34 w 70"/>
                  <a:gd name="T33" fmla="*/ 8 h 62"/>
                  <a:gd name="T34" fmla="*/ 32 w 70"/>
                  <a:gd name="T35" fmla="*/ 13 h 62"/>
                  <a:gd name="T36" fmla="*/ 36 w 70"/>
                  <a:gd name="T37" fmla="*/ 22 h 62"/>
                  <a:gd name="T38" fmla="*/ 52 w 70"/>
                  <a:gd name="T39" fmla="*/ 21 h 62"/>
                  <a:gd name="T40" fmla="*/ 61 w 70"/>
                  <a:gd name="T41" fmla="*/ 28 h 62"/>
                  <a:gd name="T42" fmla="*/ 66 w 70"/>
                  <a:gd name="T43" fmla="*/ 33 h 62"/>
                  <a:gd name="T44" fmla="*/ 62 w 70"/>
                  <a:gd name="T45" fmla="*/ 34 h 62"/>
                  <a:gd name="T46" fmla="*/ 46 w 70"/>
                  <a:gd name="T47" fmla="*/ 26 h 62"/>
                  <a:gd name="T48" fmla="*/ 37 w 70"/>
                  <a:gd name="T49" fmla="*/ 35 h 62"/>
                  <a:gd name="T50" fmla="*/ 49 w 70"/>
                  <a:gd name="T51" fmla="*/ 54 h 62"/>
                  <a:gd name="T52" fmla="*/ 48 w 70"/>
                  <a:gd name="T53" fmla="*/ 58 h 62"/>
                  <a:gd name="T54" fmla="*/ 30 w 70"/>
                  <a:gd name="T55" fmla="*/ 38 h 62"/>
                  <a:gd name="T56" fmla="*/ 21 w 70"/>
                  <a:gd name="T57" fmla="*/ 15 h 62"/>
                  <a:gd name="T58" fmla="*/ 17 w 70"/>
                  <a:gd name="T59" fmla="*/ 16 h 62"/>
                  <a:gd name="T60" fmla="*/ 19 w 70"/>
                  <a:gd name="T61" fmla="*/ 19 h 62"/>
                  <a:gd name="T62" fmla="*/ 19 w 70"/>
                  <a:gd name="T63" fmla="*/ 24 h 62"/>
                  <a:gd name="T64" fmla="*/ 44 w 70"/>
                  <a:gd name="T65" fmla="*/ 59 h 62"/>
                  <a:gd name="T66" fmla="*/ 54 w 70"/>
                  <a:gd name="T67" fmla="*/ 56 h 62"/>
                  <a:gd name="T68" fmla="*/ 42 w 70"/>
                  <a:gd name="T69" fmla="*/ 37 h 62"/>
                  <a:gd name="T70" fmla="*/ 43 w 70"/>
                  <a:gd name="T71" fmla="*/ 32 h 62"/>
                  <a:gd name="T72" fmla="*/ 51 w 70"/>
                  <a:gd name="T73" fmla="*/ 30 h 62"/>
                  <a:gd name="T74" fmla="*/ 68 w 70"/>
                  <a:gd name="T75" fmla="*/ 37 h 62"/>
                  <a:gd name="T76" fmla="*/ 68 w 70"/>
                  <a:gd name="T77" fmla="*/ 29 h 62"/>
                  <a:gd name="T78" fmla="*/ 55 w 70"/>
                  <a:gd name="T79" fmla="*/ 18 h 62"/>
                  <a:gd name="T80" fmla="*/ 39 w 70"/>
                  <a:gd name="T81" fmla="*/ 19 h 62"/>
                  <a:gd name="T82" fmla="*/ 37 w 70"/>
                  <a:gd name="T83" fmla="*/ 17 h 62"/>
                  <a:gd name="T84" fmla="*/ 36 w 70"/>
                  <a:gd name="T85" fmla="*/ 12 h 62"/>
                  <a:gd name="T86" fmla="*/ 36 w 70"/>
                  <a:gd name="T87" fmla="*/ 11 h 62"/>
                  <a:gd name="T88" fmla="*/ 38 w 70"/>
                  <a:gd name="T89" fmla="*/ 11 h 62"/>
                  <a:gd name="T90" fmla="*/ 58 w 70"/>
                  <a:gd name="T91" fmla="*/ 10 h 62"/>
                  <a:gd name="T92" fmla="*/ 61 w 70"/>
                  <a:gd name="T93" fmla="*/ 6 h 62"/>
                  <a:gd name="T94" fmla="*/ 54 w 70"/>
                  <a:gd name="T95" fmla="*/ 1 h 62"/>
                  <a:gd name="T96" fmla="*/ 37 w 70"/>
                  <a:gd name="T97" fmla="*/ 0 h 62"/>
                  <a:gd name="T98" fmla="*/ 31 w 70"/>
                  <a:gd name="T99" fmla="*/ 3 h 62"/>
                  <a:gd name="T100" fmla="*/ 18 w 70"/>
                  <a:gd name="T101" fmla="*/ 5 h 62"/>
                  <a:gd name="T102" fmla="*/ 1 w 70"/>
                  <a:gd name="T103" fmla="*/ 25 h 62"/>
                  <a:gd name="T104" fmla="*/ 2 w 70"/>
                  <a:gd name="T105" fmla="*/ 29 h 62"/>
                  <a:gd name="T106" fmla="*/ 0 w 70"/>
                  <a:gd name="T107" fmla="*/ 31 h 62"/>
                  <a:gd name="T108" fmla="*/ 7 w 70"/>
                  <a:gd name="T109" fmla="*/ 34 h 62"/>
                  <a:gd name="T110" fmla="*/ 18 w 70"/>
                  <a:gd name="T11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0" h="62">
                    <a:moveTo>
                      <a:pt x="18" y="17"/>
                    </a:moveTo>
                    <a:cubicBezTo>
                      <a:pt x="17" y="16"/>
                      <a:pt x="17" y="16"/>
                      <a:pt x="17" y="16"/>
                    </a:cubicBezTo>
                    <a:cubicBezTo>
                      <a:pt x="14" y="20"/>
                      <a:pt x="11" y="24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7"/>
                      <a:pt x="5" y="27"/>
                    </a:cubicBezTo>
                    <a:cubicBezTo>
                      <a:pt x="9" y="21"/>
                      <a:pt x="13" y="16"/>
                      <a:pt x="17" y="10"/>
                    </a:cubicBezTo>
                    <a:cubicBezTo>
                      <a:pt x="18" y="10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21" y="11"/>
                      <a:pt x="23" y="11"/>
                      <a:pt x="25" y="11"/>
                    </a:cubicBezTo>
                    <a:cubicBezTo>
                      <a:pt x="29" y="11"/>
                      <a:pt x="32" y="9"/>
                      <a:pt x="34" y="5"/>
                    </a:cubicBezTo>
                    <a:cubicBezTo>
                      <a:pt x="35" y="5"/>
                      <a:pt x="35" y="4"/>
                      <a:pt x="35" y="4"/>
                    </a:cubicBezTo>
                    <a:cubicBezTo>
                      <a:pt x="35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42" y="4"/>
                      <a:pt x="48" y="5"/>
                      <a:pt x="54" y="5"/>
                    </a:cubicBezTo>
                    <a:cubicBezTo>
                      <a:pt x="55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7" y="5"/>
                      <a:pt x="57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6" y="6"/>
                      <a:pt x="56" y="6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5" y="7"/>
                      <a:pt x="54" y="7"/>
                    </a:cubicBezTo>
                    <a:cubicBezTo>
                      <a:pt x="53" y="7"/>
                      <a:pt x="51" y="7"/>
                      <a:pt x="49" y="7"/>
                    </a:cubicBezTo>
                    <a:cubicBezTo>
                      <a:pt x="45" y="7"/>
                      <a:pt x="42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7"/>
                      <a:pt x="35" y="7"/>
                      <a:pt x="34" y="8"/>
                    </a:cubicBezTo>
                    <a:cubicBezTo>
                      <a:pt x="33" y="9"/>
                      <a:pt x="32" y="11"/>
                      <a:pt x="32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3" y="16"/>
                      <a:pt x="33" y="18"/>
                      <a:pt x="34" y="20"/>
                    </a:cubicBezTo>
                    <a:cubicBezTo>
                      <a:pt x="34" y="21"/>
                      <a:pt x="35" y="22"/>
                      <a:pt x="36" y="22"/>
                    </a:cubicBezTo>
                    <a:cubicBezTo>
                      <a:pt x="37" y="23"/>
                      <a:pt x="38" y="23"/>
                      <a:pt x="39" y="23"/>
                    </a:cubicBezTo>
                    <a:cubicBezTo>
                      <a:pt x="41" y="23"/>
                      <a:pt x="42" y="23"/>
                      <a:pt x="44" y="22"/>
                    </a:cubicBezTo>
                    <a:cubicBezTo>
                      <a:pt x="49" y="22"/>
                      <a:pt x="51" y="21"/>
                      <a:pt x="52" y="21"/>
                    </a:cubicBezTo>
                    <a:cubicBezTo>
                      <a:pt x="53" y="21"/>
                      <a:pt x="53" y="21"/>
                      <a:pt x="54" y="21"/>
                    </a:cubicBezTo>
                    <a:cubicBezTo>
                      <a:pt x="54" y="21"/>
                      <a:pt x="55" y="22"/>
                      <a:pt x="56" y="23"/>
                    </a:cubicBezTo>
                    <a:cubicBezTo>
                      <a:pt x="57" y="24"/>
                      <a:pt x="58" y="26"/>
                      <a:pt x="61" y="28"/>
                    </a:cubicBezTo>
                    <a:cubicBezTo>
                      <a:pt x="62" y="29"/>
                      <a:pt x="63" y="30"/>
                      <a:pt x="6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2"/>
                      <a:pt x="66" y="33"/>
                      <a:pt x="66" y="33"/>
                    </a:cubicBezTo>
                    <a:cubicBezTo>
                      <a:pt x="66" y="34"/>
                      <a:pt x="65" y="34"/>
                      <a:pt x="65" y="34"/>
                    </a:cubicBezTo>
                    <a:cubicBezTo>
                      <a:pt x="65" y="35"/>
                      <a:pt x="64" y="35"/>
                      <a:pt x="64" y="35"/>
                    </a:cubicBezTo>
                    <a:cubicBezTo>
                      <a:pt x="64" y="35"/>
                      <a:pt x="63" y="34"/>
                      <a:pt x="62" y="34"/>
                    </a:cubicBezTo>
                    <a:cubicBezTo>
                      <a:pt x="59" y="32"/>
                      <a:pt x="56" y="29"/>
                      <a:pt x="53" y="27"/>
                    </a:cubicBezTo>
                    <a:cubicBezTo>
                      <a:pt x="52" y="26"/>
                      <a:pt x="51" y="25"/>
                      <a:pt x="49" y="25"/>
                    </a:cubicBezTo>
                    <a:cubicBezTo>
                      <a:pt x="48" y="25"/>
                      <a:pt x="47" y="26"/>
                      <a:pt x="46" y="26"/>
                    </a:cubicBezTo>
                    <a:cubicBezTo>
                      <a:pt x="44" y="27"/>
                      <a:pt x="43" y="28"/>
                      <a:pt x="41" y="29"/>
                    </a:cubicBezTo>
                    <a:cubicBezTo>
                      <a:pt x="40" y="29"/>
                      <a:pt x="39" y="30"/>
                      <a:pt x="38" y="31"/>
                    </a:cubicBezTo>
                    <a:cubicBezTo>
                      <a:pt x="37" y="32"/>
                      <a:pt x="37" y="34"/>
                      <a:pt x="37" y="35"/>
                    </a:cubicBezTo>
                    <a:cubicBezTo>
                      <a:pt x="37" y="37"/>
                      <a:pt x="37" y="38"/>
                      <a:pt x="39" y="40"/>
                    </a:cubicBezTo>
                    <a:cubicBezTo>
                      <a:pt x="42" y="44"/>
                      <a:pt x="45" y="48"/>
                      <a:pt x="48" y="52"/>
                    </a:cubicBezTo>
                    <a:cubicBezTo>
                      <a:pt x="48" y="53"/>
                      <a:pt x="49" y="54"/>
                      <a:pt x="49" y="54"/>
                    </a:cubicBezTo>
                    <a:cubicBezTo>
                      <a:pt x="50" y="55"/>
                      <a:pt x="50" y="56"/>
                      <a:pt x="50" y="56"/>
                    </a:cubicBezTo>
                    <a:cubicBezTo>
                      <a:pt x="50" y="56"/>
                      <a:pt x="50" y="56"/>
                      <a:pt x="50" y="57"/>
                    </a:cubicBezTo>
                    <a:cubicBezTo>
                      <a:pt x="49" y="57"/>
                      <a:pt x="49" y="58"/>
                      <a:pt x="48" y="58"/>
                    </a:cubicBezTo>
                    <a:cubicBezTo>
                      <a:pt x="48" y="58"/>
                      <a:pt x="47" y="57"/>
                      <a:pt x="47" y="57"/>
                    </a:cubicBezTo>
                    <a:cubicBezTo>
                      <a:pt x="44" y="54"/>
                      <a:pt x="41" y="51"/>
                      <a:pt x="39" y="48"/>
                    </a:cubicBezTo>
                    <a:cubicBezTo>
                      <a:pt x="36" y="45"/>
                      <a:pt x="33" y="41"/>
                      <a:pt x="30" y="38"/>
                    </a:cubicBezTo>
                    <a:cubicBezTo>
                      <a:pt x="26" y="34"/>
                      <a:pt x="23" y="29"/>
                      <a:pt x="23" y="24"/>
                    </a:cubicBezTo>
                    <a:cubicBezTo>
                      <a:pt x="22" y="21"/>
                      <a:pt x="22" y="19"/>
                      <a:pt x="21" y="17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20"/>
                      <a:pt x="19" y="22"/>
                      <a:pt x="19" y="24"/>
                    </a:cubicBezTo>
                    <a:cubicBezTo>
                      <a:pt x="20" y="31"/>
                      <a:pt x="23" y="36"/>
                      <a:pt x="27" y="41"/>
                    </a:cubicBezTo>
                    <a:cubicBezTo>
                      <a:pt x="30" y="44"/>
                      <a:pt x="33" y="47"/>
                      <a:pt x="36" y="51"/>
                    </a:cubicBezTo>
                    <a:cubicBezTo>
                      <a:pt x="38" y="54"/>
                      <a:pt x="41" y="57"/>
                      <a:pt x="44" y="59"/>
                    </a:cubicBezTo>
                    <a:cubicBezTo>
                      <a:pt x="45" y="61"/>
                      <a:pt x="46" y="62"/>
                      <a:pt x="48" y="62"/>
                    </a:cubicBezTo>
                    <a:cubicBezTo>
                      <a:pt x="50" y="62"/>
                      <a:pt x="51" y="61"/>
                      <a:pt x="52" y="60"/>
                    </a:cubicBezTo>
                    <a:cubicBezTo>
                      <a:pt x="53" y="59"/>
                      <a:pt x="54" y="57"/>
                      <a:pt x="54" y="56"/>
                    </a:cubicBezTo>
                    <a:cubicBezTo>
                      <a:pt x="54" y="54"/>
                      <a:pt x="53" y="53"/>
                      <a:pt x="53" y="52"/>
                    </a:cubicBezTo>
                    <a:cubicBezTo>
                      <a:pt x="52" y="51"/>
                      <a:pt x="52" y="50"/>
                      <a:pt x="51" y="50"/>
                    </a:cubicBezTo>
                    <a:cubicBezTo>
                      <a:pt x="48" y="46"/>
                      <a:pt x="45" y="42"/>
                      <a:pt x="42" y="37"/>
                    </a:cubicBezTo>
                    <a:cubicBezTo>
                      <a:pt x="41" y="36"/>
                      <a:pt x="41" y="35"/>
                      <a:pt x="41" y="35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3"/>
                      <a:pt x="42" y="33"/>
                      <a:pt x="43" y="32"/>
                    </a:cubicBezTo>
                    <a:cubicBezTo>
                      <a:pt x="44" y="31"/>
                      <a:pt x="46" y="31"/>
                      <a:pt x="48" y="30"/>
                    </a:cubicBezTo>
                    <a:cubicBezTo>
                      <a:pt x="48" y="29"/>
                      <a:pt x="49" y="29"/>
                      <a:pt x="49" y="29"/>
                    </a:cubicBezTo>
                    <a:cubicBezTo>
                      <a:pt x="50" y="29"/>
                      <a:pt x="50" y="29"/>
                      <a:pt x="51" y="30"/>
                    </a:cubicBezTo>
                    <a:cubicBezTo>
                      <a:pt x="54" y="33"/>
                      <a:pt x="57" y="35"/>
                      <a:pt x="60" y="37"/>
                    </a:cubicBezTo>
                    <a:cubicBezTo>
                      <a:pt x="61" y="38"/>
                      <a:pt x="63" y="39"/>
                      <a:pt x="64" y="39"/>
                    </a:cubicBezTo>
                    <a:cubicBezTo>
                      <a:pt x="66" y="39"/>
                      <a:pt x="67" y="38"/>
                      <a:pt x="68" y="37"/>
                    </a:cubicBezTo>
                    <a:cubicBezTo>
                      <a:pt x="69" y="36"/>
                      <a:pt x="70" y="35"/>
                      <a:pt x="70" y="33"/>
                    </a:cubicBezTo>
                    <a:cubicBezTo>
                      <a:pt x="69" y="32"/>
                      <a:pt x="69" y="30"/>
                      <a:pt x="68" y="29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6" y="27"/>
                      <a:pt x="65" y="26"/>
                      <a:pt x="63" y="25"/>
                    </a:cubicBezTo>
                    <a:cubicBezTo>
                      <a:pt x="60" y="22"/>
                      <a:pt x="59" y="20"/>
                      <a:pt x="57" y="19"/>
                    </a:cubicBezTo>
                    <a:cubicBezTo>
                      <a:pt x="57" y="18"/>
                      <a:pt x="56" y="18"/>
                      <a:pt x="55" y="18"/>
                    </a:cubicBezTo>
                    <a:cubicBezTo>
                      <a:pt x="54" y="17"/>
                      <a:pt x="53" y="17"/>
                      <a:pt x="52" y="17"/>
                    </a:cubicBezTo>
                    <a:cubicBezTo>
                      <a:pt x="50" y="17"/>
                      <a:pt x="48" y="18"/>
                      <a:pt x="43" y="19"/>
                    </a:cubicBezTo>
                    <a:cubicBezTo>
                      <a:pt x="42" y="19"/>
                      <a:pt x="40" y="19"/>
                      <a:pt x="39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8"/>
                      <a:pt x="37" y="18"/>
                      <a:pt x="37" y="17"/>
                    </a:cubicBezTo>
                    <a:cubicBezTo>
                      <a:pt x="37" y="16"/>
                      <a:pt x="36" y="14"/>
                      <a:pt x="36" y="13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41" y="11"/>
                      <a:pt x="45" y="11"/>
                      <a:pt x="49" y="11"/>
                    </a:cubicBezTo>
                    <a:cubicBezTo>
                      <a:pt x="51" y="11"/>
                      <a:pt x="53" y="11"/>
                      <a:pt x="54" y="11"/>
                    </a:cubicBezTo>
                    <a:cubicBezTo>
                      <a:pt x="56" y="11"/>
                      <a:pt x="57" y="11"/>
                      <a:pt x="58" y="10"/>
                    </a:cubicBezTo>
                    <a:cubicBezTo>
                      <a:pt x="59" y="10"/>
                      <a:pt x="60" y="9"/>
                      <a:pt x="60" y="8"/>
                    </a:cubicBezTo>
                    <a:cubicBezTo>
                      <a:pt x="60" y="8"/>
                      <a:pt x="61" y="7"/>
                      <a:pt x="61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0" y="5"/>
                      <a:pt x="60" y="4"/>
                      <a:pt x="60" y="3"/>
                    </a:cubicBezTo>
                    <a:cubicBezTo>
                      <a:pt x="59" y="2"/>
                      <a:pt x="58" y="1"/>
                      <a:pt x="57" y="1"/>
                    </a:cubicBezTo>
                    <a:cubicBezTo>
                      <a:pt x="56" y="1"/>
                      <a:pt x="55" y="1"/>
                      <a:pt x="54" y="1"/>
                    </a:cubicBezTo>
                    <a:cubicBezTo>
                      <a:pt x="48" y="1"/>
                      <a:pt x="42" y="0"/>
                      <a:pt x="37" y="0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4" y="0"/>
                      <a:pt x="33" y="1"/>
                    </a:cubicBezTo>
                    <a:cubicBezTo>
                      <a:pt x="32" y="2"/>
                      <a:pt x="31" y="2"/>
                      <a:pt x="31" y="3"/>
                    </a:cubicBezTo>
                    <a:cubicBezTo>
                      <a:pt x="29" y="6"/>
                      <a:pt x="27" y="7"/>
                      <a:pt x="25" y="7"/>
                    </a:cubicBezTo>
                    <a:cubicBezTo>
                      <a:pt x="24" y="7"/>
                      <a:pt x="23" y="7"/>
                      <a:pt x="22" y="6"/>
                    </a:cubicBezTo>
                    <a:cubicBezTo>
                      <a:pt x="21" y="6"/>
                      <a:pt x="19" y="5"/>
                      <a:pt x="18" y="5"/>
                    </a:cubicBezTo>
                    <a:cubicBezTo>
                      <a:pt x="17" y="5"/>
                      <a:pt x="16" y="5"/>
                      <a:pt x="16" y="6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0" y="13"/>
                      <a:pt x="6" y="19"/>
                      <a:pt x="1" y="25"/>
                    </a:cubicBezTo>
                    <a:cubicBezTo>
                      <a:pt x="1" y="25"/>
                      <a:pt x="1" y="26"/>
                      <a:pt x="0" y="26"/>
                    </a:cubicBezTo>
                    <a:cubicBezTo>
                      <a:pt x="0" y="27"/>
                      <a:pt x="0" y="28"/>
                      <a:pt x="0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0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4"/>
                    </a:cubicBezTo>
                    <a:cubicBezTo>
                      <a:pt x="2" y="34"/>
                      <a:pt x="3" y="34"/>
                      <a:pt x="4" y="35"/>
                    </a:cubicBezTo>
                    <a:cubicBezTo>
                      <a:pt x="5" y="34"/>
                      <a:pt x="6" y="34"/>
                      <a:pt x="7" y="34"/>
                    </a:cubicBezTo>
                    <a:cubicBezTo>
                      <a:pt x="9" y="33"/>
                      <a:pt x="10" y="31"/>
                      <a:pt x="11" y="30"/>
                    </a:cubicBezTo>
                    <a:cubicBezTo>
                      <a:pt x="14" y="26"/>
                      <a:pt x="17" y="22"/>
                      <a:pt x="20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9"/>
                      <a:pt x="18" y="19"/>
                      <a:pt x="18" y="19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rgbClr val="007C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29" name="Freeform 53"/>
              <p:cNvSpPr>
                <a:spLocks/>
              </p:cNvSpPr>
              <p:nvPr/>
            </p:nvSpPr>
            <p:spPr bwMode="auto">
              <a:xfrm>
                <a:off x="5573638" y="4473763"/>
                <a:ext cx="188913" cy="9525"/>
              </a:xfrm>
              <a:custGeom>
                <a:avLst/>
                <a:gdLst>
                  <a:gd name="T0" fmla="*/ 30 w 61"/>
                  <a:gd name="T1" fmla="*/ 0 h 3"/>
                  <a:gd name="T2" fmla="*/ 58 w 61"/>
                  <a:gd name="T3" fmla="*/ 0 h 3"/>
                  <a:gd name="T4" fmla="*/ 61 w 61"/>
                  <a:gd name="T5" fmla="*/ 1 h 3"/>
                  <a:gd name="T6" fmla="*/ 58 w 61"/>
                  <a:gd name="T7" fmla="*/ 3 h 3"/>
                  <a:gd name="T8" fmla="*/ 2 w 61"/>
                  <a:gd name="T9" fmla="*/ 3 h 3"/>
                  <a:gd name="T10" fmla="*/ 0 w 61"/>
                  <a:gd name="T11" fmla="*/ 1 h 3"/>
                  <a:gd name="T12" fmla="*/ 2 w 61"/>
                  <a:gd name="T13" fmla="*/ 0 h 3"/>
                  <a:gd name="T14" fmla="*/ 30 w 6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3">
                    <a:moveTo>
                      <a:pt x="30" y="0"/>
                    </a:moveTo>
                    <a:cubicBezTo>
                      <a:pt x="40" y="0"/>
                      <a:pt x="49" y="0"/>
                      <a:pt x="58" y="0"/>
                    </a:cubicBezTo>
                    <a:cubicBezTo>
                      <a:pt x="59" y="0"/>
                      <a:pt x="60" y="1"/>
                      <a:pt x="61" y="1"/>
                    </a:cubicBezTo>
                    <a:cubicBezTo>
                      <a:pt x="60" y="2"/>
                      <a:pt x="59" y="3"/>
                      <a:pt x="58" y="3"/>
                    </a:cubicBezTo>
                    <a:cubicBezTo>
                      <a:pt x="40" y="3"/>
                      <a:pt x="21" y="3"/>
                      <a:pt x="2" y="3"/>
                    </a:cubicBezTo>
                    <a:cubicBezTo>
                      <a:pt x="2" y="3"/>
                      <a:pt x="1" y="2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12" y="0"/>
                      <a:pt x="21" y="0"/>
                      <a:pt x="30" y="0"/>
                    </a:cubicBezTo>
                    <a:close/>
                  </a:path>
                </a:pathLst>
              </a:custGeom>
              <a:solidFill>
                <a:srgbClr val="007C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30" name="Freeform 54"/>
              <p:cNvSpPr>
                <a:spLocks/>
              </p:cNvSpPr>
              <p:nvPr/>
            </p:nvSpPr>
            <p:spPr bwMode="auto">
              <a:xfrm>
                <a:off x="5608563" y="4265800"/>
                <a:ext cx="36513" cy="41275"/>
              </a:xfrm>
              <a:custGeom>
                <a:avLst/>
                <a:gdLst>
                  <a:gd name="T0" fmla="*/ 0 w 12"/>
                  <a:gd name="T1" fmla="*/ 7 h 13"/>
                  <a:gd name="T2" fmla="*/ 6 w 12"/>
                  <a:gd name="T3" fmla="*/ 0 h 13"/>
                  <a:gd name="T4" fmla="*/ 12 w 12"/>
                  <a:gd name="T5" fmla="*/ 6 h 13"/>
                  <a:gd name="T6" fmla="*/ 6 w 12"/>
                  <a:gd name="T7" fmla="*/ 13 h 13"/>
                  <a:gd name="T8" fmla="*/ 0 w 12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0" y="7"/>
                    </a:move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0"/>
                      <a:pt x="9" y="13"/>
                      <a:pt x="6" y="13"/>
                    </a:cubicBezTo>
                    <a:cubicBezTo>
                      <a:pt x="3" y="13"/>
                      <a:pt x="0" y="10"/>
                      <a:pt x="0" y="7"/>
                    </a:cubicBezTo>
                    <a:close/>
                  </a:path>
                </a:pathLst>
              </a:custGeom>
              <a:solidFill>
                <a:srgbClr val="8A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31" name="Freeform 55"/>
              <p:cNvSpPr>
                <a:spLocks/>
              </p:cNvSpPr>
              <p:nvPr/>
            </p:nvSpPr>
            <p:spPr bwMode="auto">
              <a:xfrm>
                <a:off x="5602213" y="4259450"/>
                <a:ext cx="49213" cy="53975"/>
              </a:xfrm>
              <a:custGeom>
                <a:avLst/>
                <a:gdLst>
                  <a:gd name="T0" fmla="*/ 2 w 16"/>
                  <a:gd name="T1" fmla="*/ 9 h 17"/>
                  <a:gd name="T2" fmla="*/ 4 w 16"/>
                  <a:gd name="T3" fmla="*/ 9 h 17"/>
                  <a:gd name="T4" fmla="*/ 5 w 16"/>
                  <a:gd name="T5" fmla="*/ 5 h 17"/>
                  <a:gd name="T6" fmla="*/ 8 w 16"/>
                  <a:gd name="T7" fmla="*/ 4 h 17"/>
                  <a:gd name="T8" fmla="*/ 8 w 16"/>
                  <a:gd name="T9" fmla="*/ 4 h 17"/>
                  <a:gd name="T10" fmla="*/ 12 w 16"/>
                  <a:gd name="T11" fmla="*/ 8 h 17"/>
                  <a:gd name="T12" fmla="*/ 12 w 16"/>
                  <a:gd name="T13" fmla="*/ 8 h 17"/>
                  <a:gd name="T14" fmla="*/ 11 w 16"/>
                  <a:gd name="T15" fmla="*/ 12 h 17"/>
                  <a:gd name="T16" fmla="*/ 8 w 16"/>
                  <a:gd name="T17" fmla="*/ 13 h 17"/>
                  <a:gd name="T18" fmla="*/ 8 w 16"/>
                  <a:gd name="T19" fmla="*/ 13 h 17"/>
                  <a:gd name="T20" fmla="*/ 8 w 16"/>
                  <a:gd name="T21" fmla="*/ 15 h 17"/>
                  <a:gd name="T22" fmla="*/ 8 w 16"/>
                  <a:gd name="T23" fmla="*/ 13 h 17"/>
                  <a:gd name="T24" fmla="*/ 5 w 16"/>
                  <a:gd name="T25" fmla="*/ 12 h 17"/>
                  <a:gd name="T26" fmla="*/ 4 w 16"/>
                  <a:gd name="T27" fmla="*/ 9 h 17"/>
                  <a:gd name="T28" fmla="*/ 2 w 16"/>
                  <a:gd name="T29" fmla="*/ 9 h 17"/>
                  <a:gd name="T30" fmla="*/ 0 w 16"/>
                  <a:gd name="T31" fmla="*/ 9 h 17"/>
                  <a:gd name="T32" fmla="*/ 2 w 16"/>
                  <a:gd name="T33" fmla="*/ 15 h 17"/>
                  <a:gd name="T34" fmla="*/ 8 w 16"/>
                  <a:gd name="T35" fmla="*/ 17 h 17"/>
                  <a:gd name="T36" fmla="*/ 8 w 16"/>
                  <a:gd name="T37" fmla="*/ 17 h 17"/>
                  <a:gd name="T38" fmla="*/ 8 w 16"/>
                  <a:gd name="T39" fmla="*/ 17 h 17"/>
                  <a:gd name="T40" fmla="*/ 14 w 16"/>
                  <a:gd name="T41" fmla="*/ 15 h 17"/>
                  <a:gd name="T42" fmla="*/ 16 w 16"/>
                  <a:gd name="T43" fmla="*/ 8 h 17"/>
                  <a:gd name="T44" fmla="*/ 16 w 16"/>
                  <a:gd name="T45" fmla="*/ 8 h 17"/>
                  <a:gd name="T46" fmla="*/ 8 w 16"/>
                  <a:gd name="T47" fmla="*/ 0 h 17"/>
                  <a:gd name="T48" fmla="*/ 8 w 16"/>
                  <a:gd name="T49" fmla="*/ 0 h 17"/>
                  <a:gd name="T50" fmla="*/ 2 w 16"/>
                  <a:gd name="T51" fmla="*/ 3 h 17"/>
                  <a:gd name="T52" fmla="*/ 0 w 16"/>
                  <a:gd name="T53" fmla="*/ 9 h 17"/>
                  <a:gd name="T54" fmla="*/ 2 w 16"/>
                  <a:gd name="T5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17">
                    <a:moveTo>
                      <a:pt x="2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5" y="6"/>
                      <a:pt x="5" y="5"/>
                    </a:cubicBezTo>
                    <a:cubicBezTo>
                      <a:pt x="6" y="4"/>
                      <a:pt x="7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4"/>
                      <a:pt x="12" y="6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0"/>
                      <a:pt x="12" y="11"/>
                      <a:pt x="11" y="12"/>
                    </a:cubicBezTo>
                    <a:cubicBezTo>
                      <a:pt x="10" y="13"/>
                      <a:pt x="9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6" y="13"/>
                      <a:pt x="5" y="12"/>
                    </a:cubicBezTo>
                    <a:cubicBezTo>
                      <a:pt x="5" y="11"/>
                      <a:pt x="4" y="10"/>
                      <a:pt x="4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1" y="13"/>
                      <a:pt x="2" y="15"/>
                    </a:cubicBezTo>
                    <a:cubicBezTo>
                      <a:pt x="4" y="16"/>
                      <a:pt x="6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0" y="17"/>
                      <a:pt x="12" y="16"/>
                      <a:pt x="14" y="15"/>
                    </a:cubicBezTo>
                    <a:cubicBezTo>
                      <a:pt x="15" y="13"/>
                      <a:pt x="16" y="11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4"/>
                      <a:pt x="13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4" y="1"/>
                      <a:pt x="2" y="3"/>
                    </a:cubicBezTo>
                    <a:cubicBezTo>
                      <a:pt x="1" y="4"/>
                      <a:pt x="0" y="6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007C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17502" name="Picture 9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01" y="3713972"/>
              <a:ext cx="4340298" cy="154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477" name="Group 17476"/>
          <p:cNvGrpSpPr/>
          <p:nvPr/>
        </p:nvGrpSpPr>
        <p:grpSpPr>
          <a:xfrm>
            <a:off x="3277444" y="4246230"/>
            <a:ext cx="3553383" cy="547688"/>
            <a:chOff x="3277444" y="4246230"/>
            <a:chExt cx="3553383" cy="547688"/>
          </a:xfrm>
        </p:grpSpPr>
        <p:grpSp>
          <p:nvGrpSpPr>
            <p:cNvPr id="17471" name="Group 17470"/>
            <p:cNvGrpSpPr/>
            <p:nvPr/>
          </p:nvGrpSpPr>
          <p:grpSpPr>
            <a:xfrm>
              <a:off x="3277444" y="4246230"/>
              <a:ext cx="544513" cy="547688"/>
              <a:chOff x="5432351" y="4734113"/>
              <a:chExt cx="544513" cy="547688"/>
            </a:xfrm>
          </p:grpSpPr>
          <p:sp>
            <p:nvSpPr>
              <p:cNvPr id="17432" name="Oval 56"/>
              <p:cNvSpPr>
                <a:spLocks noChangeArrowheads="1"/>
              </p:cNvSpPr>
              <p:nvPr/>
            </p:nvSpPr>
            <p:spPr bwMode="auto">
              <a:xfrm>
                <a:off x="5432351" y="4734113"/>
                <a:ext cx="544513" cy="547688"/>
              </a:xfrm>
              <a:prstGeom prst="ellipse">
                <a:avLst/>
              </a:prstGeom>
              <a:solidFill>
                <a:srgbClr val="DEE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33" name="Freeform 57"/>
              <p:cNvSpPr>
                <a:spLocks/>
              </p:cNvSpPr>
              <p:nvPr/>
            </p:nvSpPr>
            <p:spPr bwMode="auto">
              <a:xfrm>
                <a:off x="5570463" y="4900800"/>
                <a:ext cx="328613" cy="130175"/>
              </a:xfrm>
              <a:custGeom>
                <a:avLst/>
                <a:gdLst>
                  <a:gd name="T0" fmla="*/ 0 w 106"/>
                  <a:gd name="T1" fmla="*/ 19 h 42"/>
                  <a:gd name="T2" fmla="*/ 49 w 106"/>
                  <a:gd name="T3" fmla="*/ 2 h 42"/>
                  <a:gd name="T4" fmla="*/ 99 w 106"/>
                  <a:gd name="T5" fmla="*/ 15 h 42"/>
                  <a:gd name="T6" fmla="*/ 99 w 106"/>
                  <a:gd name="T7" fmla="*/ 40 h 42"/>
                  <a:gd name="T8" fmla="*/ 92 w 106"/>
                  <a:gd name="T9" fmla="*/ 41 h 42"/>
                  <a:gd name="T10" fmla="*/ 93 w 106"/>
                  <a:gd name="T11" fmla="*/ 35 h 42"/>
                  <a:gd name="T12" fmla="*/ 101 w 106"/>
                  <a:gd name="T13" fmla="*/ 29 h 42"/>
                  <a:gd name="T14" fmla="*/ 81 w 106"/>
                  <a:gd name="T15" fmla="*/ 7 h 42"/>
                  <a:gd name="T16" fmla="*/ 23 w 106"/>
                  <a:gd name="T17" fmla="*/ 13 h 42"/>
                  <a:gd name="T18" fmla="*/ 12 w 106"/>
                  <a:gd name="T19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42">
                    <a:moveTo>
                      <a:pt x="0" y="19"/>
                    </a:moveTo>
                    <a:cubicBezTo>
                      <a:pt x="0" y="19"/>
                      <a:pt x="29" y="5"/>
                      <a:pt x="49" y="2"/>
                    </a:cubicBezTo>
                    <a:cubicBezTo>
                      <a:pt x="68" y="0"/>
                      <a:pt x="91" y="4"/>
                      <a:pt x="99" y="15"/>
                    </a:cubicBezTo>
                    <a:cubicBezTo>
                      <a:pt x="106" y="26"/>
                      <a:pt x="104" y="38"/>
                      <a:pt x="99" y="40"/>
                    </a:cubicBezTo>
                    <a:cubicBezTo>
                      <a:pt x="94" y="42"/>
                      <a:pt x="92" y="41"/>
                      <a:pt x="92" y="41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3" y="35"/>
                      <a:pt x="99" y="36"/>
                      <a:pt x="101" y="29"/>
                    </a:cubicBezTo>
                    <a:cubicBezTo>
                      <a:pt x="103" y="22"/>
                      <a:pt x="95" y="11"/>
                      <a:pt x="81" y="7"/>
                    </a:cubicBezTo>
                    <a:cubicBezTo>
                      <a:pt x="66" y="3"/>
                      <a:pt x="42" y="6"/>
                      <a:pt x="23" y="13"/>
                    </a:cubicBezTo>
                    <a:cubicBezTo>
                      <a:pt x="12" y="18"/>
                      <a:pt x="12" y="18"/>
                      <a:pt x="12" y="18"/>
                    </a:cubicBezTo>
                  </a:path>
                </a:pathLst>
              </a:custGeom>
              <a:solidFill>
                <a:srgbClr val="DDD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34" name="Freeform 58"/>
              <p:cNvSpPr>
                <a:spLocks/>
              </p:cNvSpPr>
              <p:nvPr/>
            </p:nvSpPr>
            <p:spPr bwMode="auto">
              <a:xfrm>
                <a:off x="5565701" y="4900800"/>
                <a:ext cx="333375" cy="133350"/>
              </a:xfrm>
              <a:custGeom>
                <a:avLst/>
                <a:gdLst>
                  <a:gd name="T0" fmla="*/ 3 w 108"/>
                  <a:gd name="T1" fmla="*/ 21 h 43"/>
                  <a:gd name="T2" fmla="*/ 4 w 108"/>
                  <a:gd name="T3" fmla="*/ 20 h 43"/>
                  <a:gd name="T4" fmla="*/ 23 w 108"/>
                  <a:gd name="T5" fmla="*/ 12 h 43"/>
                  <a:gd name="T6" fmla="*/ 51 w 108"/>
                  <a:gd name="T7" fmla="*/ 4 h 43"/>
                  <a:gd name="T8" fmla="*/ 61 w 108"/>
                  <a:gd name="T9" fmla="*/ 4 h 43"/>
                  <a:gd name="T10" fmla="*/ 84 w 108"/>
                  <a:gd name="T11" fmla="*/ 7 h 43"/>
                  <a:gd name="T12" fmla="*/ 99 w 108"/>
                  <a:gd name="T13" fmla="*/ 16 h 43"/>
                  <a:gd name="T14" fmla="*/ 104 w 108"/>
                  <a:gd name="T15" fmla="*/ 29 h 43"/>
                  <a:gd name="T16" fmla="*/ 102 w 108"/>
                  <a:gd name="T17" fmla="*/ 35 h 43"/>
                  <a:gd name="T18" fmla="*/ 100 w 108"/>
                  <a:gd name="T19" fmla="*/ 38 h 43"/>
                  <a:gd name="T20" fmla="*/ 95 w 108"/>
                  <a:gd name="T21" fmla="*/ 39 h 43"/>
                  <a:gd name="T22" fmla="*/ 95 w 108"/>
                  <a:gd name="T23" fmla="*/ 39 h 43"/>
                  <a:gd name="T24" fmla="*/ 95 w 108"/>
                  <a:gd name="T25" fmla="*/ 41 h 43"/>
                  <a:gd name="T26" fmla="*/ 95 w 108"/>
                  <a:gd name="T27" fmla="*/ 39 h 43"/>
                  <a:gd name="T28" fmla="*/ 95 w 108"/>
                  <a:gd name="T29" fmla="*/ 39 h 43"/>
                  <a:gd name="T30" fmla="*/ 95 w 108"/>
                  <a:gd name="T31" fmla="*/ 41 h 43"/>
                  <a:gd name="T32" fmla="*/ 95 w 108"/>
                  <a:gd name="T33" fmla="*/ 39 h 43"/>
                  <a:gd name="T34" fmla="*/ 94 w 108"/>
                  <a:gd name="T35" fmla="*/ 41 h 43"/>
                  <a:gd name="T36" fmla="*/ 96 w 108"/>
                  <a:gd name="T37" fmla="*/ 42 h 43"/>
                  <a:gd name="T38" fmla="*/ 97 w 108"/>
                  <a:gd name="T39" fmla="*/ 36 h 43"/>
                  <a:gd name="T40" fmla="*/ 95 w 108"/>
                  <a:gd name="T41" fmla="*/ 35 h 43"/>
                  <a:gd name="T42" fmla="*/ 95 w 108"/>
                  <a:gd name="T43" fmla="*/ 37 h 43"/>
                  <a:gd name="T44" fmla="*/ 95 w 108"/>
                  <a:gd name="T45" fmla="*/ 37 h 43"/>
                  <a:gd name="T46" fmla="*/ 100 w 108"/>
                  <a:gd name="T47" fmla="*/ 36 h 43"/>
                  <a:gd name="T48" fmla="*/ 105 w 108"/>
                  <a:gd name="T49" fmla="*/ 30 h 43"/>
                  <a:gd name="T50" fmla="*/ 105 w 108"/>
                  <a:gd name="T51" fmla="*/ 27 h 43"/>
                  <a:gd name="T52" fmla="*/ 99 w 108"/>
                  <a:gd name="T53" fmla="*/ 15 h 43"/>
                  <a:gd name="T54" fmla="*/ 83 w 108"/>
                  <a:gd name="T55" fmla="*/ 5 h 43"/>
                  <a:gd name="T56" fmla="*/ 67 w 108"/>
                  <a:gd name="T57" fmla="*/ 4 h 43"/>
                  <a:gd name="T58" fmla="*/ 24 w 108"/>
                  <a:gd name="T59" fmla="*/ 11 h 43"/>
                  <a:gd name="T60" fmla="*/ 24 w 108"/>
                  <a:gd name="T61" fmla="*/ 11 h 43"/>
                  <a:gd name="T62" fmla="*/ 14 w 108"/>
                  <a:gd name="T63" fmla="*/ 16 h 43"/>
                  <a:gd name="T64" fmla="*/ 13 w 108"/>
                  <a:gd name="T65" fmla="*/ 19 h 43"/>
                  <a:gd name="T66" fmla="*/ 15 w 108"/>
                  <a:gd name="T67" fmla="*/ 20 h 43"/>
                  <a:gd name="T68" fmla="*/ 26 w 108"/>
                  <a:gd name="T69" fmla="*/ 15 h 43"/>
                  <a:gd name="T70" fmla="*/ 25 w 108"/>
                  <a:gd name="T71" fmla="*/ 13 h 43"/>
                  <a:gd name="T72" fmla="*/ 26 w 108"/>
                  <a:gd name="T73" fmla="*/ 15 h 43"/>
                  <a:gd name="T74" fmla="*/ 67 w 108"/>
                  <a:gd name="T75" fmla="*/ 8 h 43"/>
                  <a:gd name="T76" fmla="*/ 82 w 108"/>
                  <a:gd name="T77" fmla="*/ 9 h 43"/>
                  <a:gd name="T78" fmla="*/ 96 w 108"/>
                  <a:gd name="T79" fmla="*/ 17 h 43"/>
                  <a:gd name="T80" fmla="*/ 101 w 108"/>
                  <a:gd name="T81" fmla="*/ 27 h 43"/>
                  <a:gd name="T82" fmla="*/ 101 w 108"/>
                  <a:gd name="T83" fmla="*/ 29 h 43"/>
                  <a:gd name="T84" fmla="*/ 98 w 108"/>
                  <a:gd name="T85" fmla="*/ 33 h 43"/>
                  <a:gd name="T86" fmla="*/ 95 w 108"/>
                  <a:gd name="T87" fmla="*/ 33 h 43"/>
                  <a:gd name="T88" fmla="*/ 95 w 108"/>
                  <a:gd name="T89" fmla="*/ 33 h 43"/>
                  <a:gd name="T90" fmla="*/ 93 w 108"/>
                  <a:gd name="T91" fmla="*/ 35 h 43"/>
                  <a:gd name="T92" fmla="*/ 92 w 108"/>
                  <a:gd name="T93" fmla="*/ 41 h 43"/>
                  <a:gd name="T94" fmla="*/ 94 w 108"/>
                  <a:gd name="T95" fmla="*/ 43 h 43"/>
                  <a:gd name="T96" fmla="*/ 95 w 108"/>
                  <a:gd name="T97" fmla="*/ 43 h 43"/>
                  <a:gd name="T98" fmla="*/ 101 w 108"/>
                  <a:gd name="T99" fmla="*/ 42 h 43"/>
                  <a:gd name="T100" fmla="*/ 106 w 108"/>
                  <a:gd name="T101" fmla="*/ 37 h 43"/>
                  <a:gd name="T102" fmla="*/ 108 w 108"/>
                  <a:gd name="T103" fmla="*/ 29 h 43"/>
                  <a:gd name="T104" fmla="*/ 102 w 108"/>
                  <a:gd name="T105" fmla="*/ 14 h 43"/>
                  <a:gd name="T106" fmla="*/ 85 w 108"/>
                  <a:gd name="T107" fmla="*/ 3 h 43"/>
                  <a:gd name="T108" fmla="*/ 61 w 108"/>
                  <a:gd name="T109" fmla="*/ 0 h 43"/>
                  <a:gd name="T110" fmla="*/ 50 w 108"/>
                  <a:gd name="T111" fmla="*/ 0 h 43"/>
                  <a:gd name="T112" fmla="*/ 18 w 108"/>
                  <a:gd name="T113" fmla="*/ 10 h 43"/>
                  <a:gd name="T114" fmla="*/ 1 w 108"/>
                  <a:gd name="T115" fmla="*/ 17 h 43"/>
                  <a:gd name="T116" fmla="*/ 0 w 108"/>
                  <a:gd name="T117" fmla="*/ 20 h 43"/>
                  <a:gd name="T118" fmla="*/ 3 w 108"/>
                  <a:gd name="T11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8" h="43">
                    <a:moveTo>
                      <a:pt x="3" y="21"/>
                    </a:moveTo>
                    <a:cubicBezTo>
                      <a:pt x="3" y="21"/>
                      <a:pt x="3" y="20"/>
                      <a:pt x="4" y="20"/>
                    </a:cubicBezTo>
                    <a:cubicBezTo>
                      <a:pt x="7" y="19"/>
                      <a:pt x="14" y="15"/>
                      <a:pt x="23" y="12"/>
                    </a:cubicBezTo>
                    <a:cubicBezTo>
                      <a:pt x="32" y="8"/>
                      <a:pt x="43" y="5"/>
                      <a:pt x="51" y="4"/>
                    </a:cubicBezTo>
                    <a:cubicBezTo>
                      <a:pt x="54" y="4"/>
                      <a:pt x="57" y="4"/>
                      <a:pt x="61" y="4"/>
                    </a:cubicBezTo>
                    <a:cubicBezTo>
                      <a:pt x="69" y="4"/>
                      <a:pt x="77" y="5"/>
                      <a:pt x="84" y="7"/>
                    </a:cubicBezTo>
                    <a:cubicBezTo>
                      <a:pt x="91" y="9"/>
                      <a:pt x="96" y="12"/>
                      <a:pt x="99" y="16"/>
                    </a:cubicBezTo>
                    <a:cubicBezTo>
                      <a:pt x="102" y="21"/>
                      <a:pt x="104" y="25"/>
                      <a:pt x="104" y="29"/>
                    </a:cubicBezTo>
                    <a:cubicBezTo>
                      <a:pt x="104" y="32"/>
                      <a:pt x="103" y="34"/>
                      <a:pt x="102" y="35"/>
                    </a:cubicBezTo>
                    <a:cubicBezTo>
                      <a:pt x="102" y="37"/>
                      <a:pt x="101" y="38"/>
                      <a:pt x="100" y="38"/>
                    </a:cubicBezTo>
                    <a:cubicBezTo>
                      <a:pt x="97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6" y="37"/>
                      <a:pt x="98" y="37"/>
                      <a:pt x="100" y="36"/>
                    </a:cubicBezTo>
                    <a:cubicBezTo>
                      <a:pt x="102" y="35"/>
                      <a:pt x="104" y="33"/>
                      <a:pt x="105" y="30"/>
                    </a:cubicBezTo>
                    <a:cubicBezTo>
                      <a:pt x="105" y="29"/>
                      <a:pt x="105" y="28"/>
                      <a:pt x="105" y="27"/>
                    </a:cubicBezTo>
                    <a:cubicBezTo>
                      <a:pt x="105" y="23"/>
                      <a:pt x="103" y="19"/>
                      <a:pt x="99" y="15"/>
                    </a:cubicBezTo>
                    <a:cubicBezTo>
                      <a:pt x="95" y="11"/>
                      <a:pt x="90" y="7"/>
                      <a:pt x="83" y="5"/>
                    </a:cubicBezTo>
                    <a:cubicBezTo>
                      <a:pt x="78" y="4"/>
                      <a:pt x="73" y="4"/>
                      <a:pt x="67" y="4"/>
                    </a:cubicBezTo>
                    <a:cubicBezTo>
                      <a:pt x="54" y="4"/>
                      <a:pt x="38" y="6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3" y="19"/>
                    </a:cubicBezTo>
                    <a:cubicBezTo>
                      <a:pt x="13" y="20"/>
                      <a:pt x="14" y="20"/>
                      <a:pt x="15" y="2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38" y="10"/>
                      <a:pt x="54" y="8"/>
                      <a:pt x="67" y="8"/>
                    </a:cubicBezTo>
                    <a:cubicBezTo>
                      <a:pt x="73" y="8"/>
                      <a:pt x="78" y="8"/>
                      <a:pt x="82" y="9"/>
                    </a:cubicBezTo>
                    <a:cubicBezTo>
                      <a:pt x="88" y="11"/>
                      <a:pt x="93" y="14"/>
                      <a:pt x="96" y="17"/>
                    </a:cubicBezTo>
                    <a:cubicBezTo>
                      <a:pt x="99" y="21"/>
                      <a:pt x="101" y="24"/>
                      <a:pt x="101" y="27"/>
                    </a:cubicBezTo>
                    <a:cubicBezTo>
                      <a:pt x="101" y="28"/>
                      <a:pt x="101" y="28"/>
                      <a:pt x="101" y="29"/>
                    </a:cubicBezTo>
                    <a:cubicBezTo>
                      <a:pt x="100" y="31"/>
                      <a:pt x="99" y="32"/>
                      <a:pt x="98" y="33"/>
                    </a:cubicBezTo>
                    <a:cubicBezTo>
                      <a:pt x="97" y="33"/>
                      <a:pt x="96" y="33"/>
                      <a:pt x="95" y="33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4" y="33"/>
                      <a:pt x="93" y="34"/>
                      <a:pt x="93" y="3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2" y="42"/>
                      <a:pt x="93" y="43"/>
                      <a:pt x="94" y="43"/>
                    </a:cubicBezTo>
                    <a:cubicBezTo>
                      <a:pt x="94" y="43"/>
                      <a:pt x="94" y="43"/>
                      <a:pt x="95" y="43"/>
                    </a:cubicBezTo>
                    <a:cubicBezTo>
                      <a:pt x="96" y="43"/>
                      <a:pt x="98" y="43"/>
                      <a:pt x="101" y="42"/>
                    </a:cubicBezTo>
                    <a:cubicBezTo>
                      <a:pt x="104" y="41"/>
                      <a:pt x="105" y="39"/>
                      <a:pt x="106" y="37"/>
                    </a:cubicBezTo>
                    <a:cubicBezTo>
                      <a:pt x="107" y="35"/>
                      <a:pt x="108" y="32"/>
                      <a:pt x="108" y="29"/>
                    </a:cubicBezTo>
                    <a:cubicBezTo>
                      <a:pt x="108" y="25"/>
                      <a:pt x="106" y="19"/>
                      <a:pt x="102" y="14"/>
                    </a:cubicBezTo>
                    <a:cubicBezTo>
                      <a:pt x="99" y="9"/>
                      <a:pt x="93" y="5"/>
                      <a:pt x="85" y="3"/>
                    </a:cubicBezTo>
                    <a:cubicBezTo>
                      <a:pt x="78" y="1"/>
                      <a:pt x="69" y="0"/>
                      <a:pt x="61" y="0"/>
                    </a:cubicBezTo>
                    <a:cubicBezTo>
                      <a:pt x="57" y="0"/>
                      <a:pt x="54" y="0"/>
                      <a:pt x="50" y="0"/>
                    </a:cubicBezTo>
                    <a:cubicBezTo>
                      <a:pt x="40" y="1"/>
                      <a:pt x="28" y="6"/>
                      <a:pt x="18" y="10"/>
                    </a:cubicBezTo>
                    <a:cubicBezTo>
                      <a:pt x="8" y="13"/>
                      <a:pt x="1" y="17"/>
                      <a:pt x="1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1"/>
                    </a:cubicBezTo>
                    <a:close/>
                  </a:path>
                </a:pathLst>
              </a:custGeom>
              <a:solidFill>
                <a:srgbClr val="CA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35" name="Freeform 59"/>
              <p:cNvSpPr>
                <a:spLocks/>
              </p:cNvSpPr>
              <p:nvPr/>
            </p:nvSpPr>
            <p:spPr bwMode="auto">
              <a:xfrm>
                <a:off x="5511726" y="4923025"/>
                <a:ext cx="347663" cy="198438"/>
              </a:xfrm>
              <a:custGeom>
                <a:avLst/>
                <a:gdLst>
                  <a:gd name="T0" fmla="*/ 37 w 112"/>
                  <a:gd name="T1" fmla="*/ 48 h 64"/>
                  <a:gd name="T2" fmla="*/ 55 w 112"/>
                  <a:gd name="T3" fmla="*/ 48 h 64"/>
                  <a:gd name="T4" fmla="*/ 80 w 112"/>
                  <a:gd name="T5" fmla="*/ 58 h 64"/>
                  <a:gd name="T6" fmla="*/ 111 w 112"/>
                  <a:gd name="T7" fmla="*/ 37 h 64"/>
                  <a:gd name="T8" fmla="*/ 105 w 112"/>
                  <a:gd name="T9" fmla="*/ 8 h 64"/>
                  <a:gd name="T10" fmla="*/ 78 w 112"/>
                  <a:gd name="T11" fmla="*/ 8 h 64"/>
                  <a:gd name="T12" fmla="*/ 39 w 112"/>
                  <a:gd name="T13" fmla="*/ 7 h 64"/>
                  <a:gd name="T14" fmla="*/ 20 w 112"/>
                  <a:gd name="T15" fmla="*/ 2 h 64"/>
                  <a:gd name="T16" fmla="*/ 19 w 112"/>
                  <a:gd name="T17" fmla="*/ 0 h 64"/>
                  <a:gd name="T18" fmla="*/ 19 w 112"/>
                  <a:gd name="T19" fmla="*/ 5 h 64"/>
                  <a:gd name="T20" fmla="*/ 2 w 112"/>
                  <a:gd name="T21" fmla="*/ 21 h 64"/>
                  <a:gd name="T22" fmla="*/ 7 w 112"/>
                  <a:gd name="T23" fmla="*/ 52 h 64"/>
                  <a:gd name="T24" fmla="*/ 37 w 112"/>
                  <a:gd name="T25" fmla="*/ 4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64">
                    <a:moveTo>
                      <a:pt x="37" y="48"/>
                    </a:moveTo>
                    <a:cubicBezTo>
                      <a:pt x="37" y="48"/>
                      <a:pt x="47" y="39"/>
                      <a:pt x="55" y="48"/>
                    </a:cubicBezTo>
                    <a:cubicBezTo>
                      <a:pt x="64" y="58"/>
                      <a:pt x="63" y="63"/>
                      <a:pt x="80" y="58"/>
                    </a:cubicBezTo>
                    <a:cubicBezTo>
                      <a:pt x="97" y="53"/>
                      <a:pt x="109" y="43"/>
                      <a:pt x="111" y="37"/>
                    </a:cubicBezTo>
                    <a:cubicBezTo>
                      <a:pt x="112" y="31"/>
                      <a:pt x="112" y="14"/>
                      <a:pt x="105" y="8"/>
                    </a:cubicBezTo>
                    <a:cubicBezTo>
                      <a:pt x="98" y="2"/>
                      <a:pt x="84" y="7"/>
                      <a:pt x="78" y="8"/>
                    </a:cubicBezTo>
                    <a:cubicBezTo>
                      <a:pt x="71" y="8"/>
                      <a:pt x="52" y="9"/>
                      <a:pt x="39" y="7"/>
                    </a:cubicBezTo>
                    <a:cubicBezTo>
                      <a:pt x="26" y="5"/>
                      <a:pt x="20" y="2"/>
                      <a:pt x="20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4" y="12"/>
                      <a:pt x="2" y="21"/>
                    </a:cubicBezTo>
                    <a:cubicBezTo>
                      <a:pt x="0" y="30"/>
                      <a:pt x="1" y="43"/>
                      <a:pt x="7" y="52"/>
                    </a:cubicBezTo>
                    <a:cubicBezTo>
                      <a:pt x="14" y="60"/>
                      <a:pt x="25" y="64"/>
                      <a:pt x="37" y="48"/>
                    </a:cubicBezTo>
                  </a:path>
                </a:pathLst>
              </a:custGeom>
              <a:solidFill>
                <a:srgbClr val="BAD9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36" name="Freeform 60"/>
              <p:cNvSpPr>
                <a:spLocks/>
              </p:cNvSpPr>
              <p:nvPr/>
            </p:nvSpPr>
            <p:spPr bwMode="auto">
              <a:xfrm>
                <a:off x="5508551" y="4916675"/>
                <a:ext cx="357188" cy="198438"/>
              </a:xfrm>
              <a:custGeom>
                <a:avLst/>
                <a:gdLst>
                  <a:gd name="T0" fmla="*/ 39 w 115"/>
                  <a:gd name="T1" fmla="*/ 52 h 64"/>
                  <a:gd name="T2" fmla="*/ 48 w 115"/>
                  <a:gd name="T3" fmla="*/ 48 h 64"/>
                  <a:gd name="T4" fmla="*/ 62 w 115"/>
                  <a:gd name="T5" fmla="*/ 60 h 64"/>
                  <a:gd name="T6" fmla="*/ 70 w 115"/>
                  <a:gd name="T7" fmla="*/ 64 h 64"/>
                  <a:gd name="T8" fmla="*/ 104 w 115"/>
                  <a:gd name="T9" fmla="*/ 51 h 64"/>
                  <a:gd name="T10" fmla="*/ 114 w 115"/>
                  <a:gd name="T11" fmla="*/ 39 h 64"/>
                  <a:gd name="T12" fmla="*/ 113 w 115"/>
                  <a:gd name="T13" fmla="*/ 19 h 64"/>
                  <a:gd name="T14" fmla="*/ 96 w 115"/>
                  <a:gd name="T15" fmla="*/ 5 h 64"/>
                  <a:gd name="T16" fmla="*/ 60 w 115"/>
                  <a:gd name="T17" fmla="*/ 9 h 64"/>
                  <a:gd name="T18" fmla="*/ 26 w 115"/>
                  <a:gd name="T19" fmla="*/ 3 h 64"/>
                  <a:gd name="T20" fmla="*/ 22 w 115"/>
                  <a:gd name="T21" fmla="*/ 2 h 64"/>
                  <a:gd name="T22" fmla="*/ 22 w 115"/>
                  <a:gd name="T23" fmla="*/ 2 h 64"/>
                  <a:gd name="T24" fmla="*/ 22 w 115"/>
                  <a:gd name="T25" fmla="*/ 2 h 64"/>
                  <a:gd name="T26" fmla="*/ 19 w 115"/>
                  <a:gd name="T27" fmla="*/ 0 h 64"/>
                  <a:gd name="T28" fmla="*/ 18 w 115"/>
                  <a:gd name="T29" fmla="*/ 7 h 64"/>
                  <a:gd name="T30" fmla="*/ 19 w 115"/>
                  <a:gd name="T31" fmla="*/ 6 h 64"/>
                  <a:gd name="T32" fmla="*/ 1 w 115"/>
                  <a:gd name="T33" fmla="*/ 22 h 64"/>
                  <a:gd name="T34" fmla="*/ 7 w 115"/>
                  <a:gd name="T35" fmla="*/ 55 h 64"/>
                  <a:gd name="T36" fmla="*/ 39 w 115"/>
                  <a:gd name="T37" fmla="*/ 52 h 64"/>
                  <a:gd name="T38" fmla="*/ 39 w 115"/>
                  <a:gd name="T39" fmla="*/ 52 h 64"/>
                  <a:gd name="T40" fmla="*/ 36 w 115"/>
                  <a:gd name="T41" fmla="*/ 49 h 64"/>
                  <a:gd name="T42" fmla="*/ 10 w 115"/>
                  <a:gd name="T43" fmla="*/ 52 h 64"/>
                  <a:gd name="T44" fmla="*/ 5 w 115"/>
                  <a:gd name="T45" fmla="*/ 23 h 64"/>
                  <a:gd name="T46" fmla="*/ 18 w 115"/>
                  <a:gd name="T47" fmla="*/ 10 h 64"/>
                  <a:gd name="T48" fmla="*/ 20 w 115"/>
                  <a:gd name="T49" fmla="*/ 9 h 64"/>
                  <a:gd name="T50" fmla="*/ 22 w 115"/>
                  <a:gd name="T51" fmla="*/ 8 h 64"/>
                  <a:gd name="T52" fmla="*/ 20 w 115"/>
                  <a:gd name="T53" fmla="*/ 2 h 64"/>
                  <a:gd name="T54" fmla="*/ 19 w 115"/>
                  <a:gd name="T55" fmla="*/ 5 h 64"/>
                  <a:gd name="T56" fmla="*/ 40 w 115"/>
                  <a:gd name="T57" fmla="*/ 11 h 64"/>
                  <a:gd name="T58" fmla="*/ 79 w 115"/>
                  <a:gd name="T59" fmla="*/ 12 h 64"/>
                  <a:gd name="T60" fmla="*/ 105 w 115"/>
                  <a:gd name="T61" fmla="*/ 12 h 64"/>
                  <a:gd name="T62" fmla="*/ 111 w 115"/>
                  <a:gd name="T63" fmla="*/ 31 h 64"/>
                  <a:gd name="T64" fmla="*/ 107 w 115"/>
                  <a:gd name="T65" fmla="*/ 43 h 64"/>
                  <a:gd name="T66" fmla="*/ 70 w 115"/>
                  <a:gd name="T67" fmla="*/ 60 h 64"/>
                  <a:gd name="T68" fmla="*/ 63 w 115"/>
                  <a:gd name="T69" fmla="*/ 56 h 64"/>
                  <a:gd name="T70" fmla="*/ 48 w 115"/>
                  <a:gd name="T71" fmla="*/ 44 h 64"/>
                  <a:gd name="T72" fmla="*/ 36 w 115"/>
                  <a:gd name="T73" fmla="*/ 49 h 64"/>
                  <a:gd name="T74" fmla="*/ 38 w 115"/>
                  <a:gd name="T75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5" h="64">
                    <a:moveTo>
                      <a:pt x="38" y="50"/>
                    </a:move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43" y="48"/>
                      <a:pt x="48" y="48"/>
                    </a:cubicBezTo>
                    <a:cubicBezTo>
                      <a:pt x="50" y="48"/>
                      <a:pt x="52" y="49"/>
                      <a:pt x="55" y="52"/>
                    </a:cubicBezTo>
                    <a:cubicBezTo>
                      <a:pt x="58" y="55"/>
                      <a:pt x="60" y="58"/>
                      <a:pt x="62" y="60"/>
                    </a:cubicBezTo>
                    <a:cubicBezTo>
                      <a:pt x="63" y="61"/>
                      <a:pt x="64" y="62"/>
                      <a:pt x="65" y="63"/>
                    </a:cubicBezTo>
                    <a:cubicBezTo>
                      <a:pt x="67" y="64"/>
                      <a:pt x="68" y="64"/>
                      <a:pt x="70" y="64"/>
                    </a:cubicBezTo>
                    <a:cubicBezTo>
                      <a:pt x="73" y="64"/>
                      <a:pt x="77" y="63"/>
                      <a:pt x="82" y="62"/>
                    </a:cubicBezTo>
                    <a:cubicBezTo>
                      <a:pt x="90" y="59"/>
                      <a:pt x="98" y="55"/>
                      <a:pt x="104" y="51"/>
                    </a:cubicBezTo>
                    <a:cubicBezTo>
                      <a:pt x="106" y="50"/>
                      <a:pt x="109" y="47"/>
                      <a:pt x="110" y="45"/>
                    </a:cubicBezTo>
                    <a:cubicBezTo>
                      <a:pt x="112" y="43"/>
                      <a:pt x="113" y="41"/>
                      <a:pt x="114" y="39"/>
                    </a:cubicBezTo>
                    <a:cubicBezTo>
                      <a:pt x="114" y="37"/>
                      <a:pt x="115" y="34"/>
                      <a:pt x="115" y="31"/>
                    </a:cubicBezTo>
                    <a:cubicBezTo>
                      <a:pt x="115" y="27"/>
                      <a:pt x="114" y="23"/>
                      <a:pt x="113" y="19"/>
                    </a:cubicBezTo>
                    <a:cubicBezTo>
                      <a:pt x="112" y="15"/>
                      <a:pt x="110" y="11"/>
                      <a:pt x="108" y="8"/>
                    </a:cubicBezTo>
                    <a:cubicBezTo>
                      <a:pt x="104" y="6"/>
                      <a:pt x="100" y="5"/>
                      <a:pt x="96" y="5"/>
                    </a:cubicBezTo>
                    <a:cubicBezTo>
                      <a:pt x="89" y="5"/>
                      <a:pt x="82" y="7"/>
                      <a:pt x="78" y="8"/>
                    </a:cubicBezTo>
                    <a:cubicBezTo>
                      <a:pt x="75" y="8"/>
                      <a:pt x="67" y="9"/>
                      <a:pt x="60" y="9"/>
                    </a:cubicBezTo>
                    <a:cubicBezTo>
                      <a:pt x="53" y="9"/>
                      <a:pt x="46" y="8"/>
                      <a:pt x="40" y="7"/>
                    </a:cubicBezTo>
                    <a:cubicBezTo>
                      <a:pt x="34" y="6"/>
                      <a:pt x="29" y="5"/>
                      <a:pt x="26" y="3"/>
                    </a:cubicBezTo>
                    <a:cubicBezTo>
                      <a:pt x="25" y="3"/>
                      <a:pt x="24" y="3"/>
                      <a:pt x="23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5" y="7"/>
                      <a:pt x="11" y="10"/>
                    </a:cubicBezTo>
                    <a:cubicBezTo>
                      <a:pt x="7" y="13"/>
                      <a:pt x="2" y="17"/>
                      <a:pt x="1" y="22"/>
                    </a:cubicBezTo>
                    <a:cubicBezTo>
                      <a:pt x="0" y="25"/>
                      <a:pt x="0" y="28"/>
                      <a:pt x="0" y="32"/>
                    </a:cubicBezTo>
                    <a:cubicBezTo>
                      <a:pt x="0" y="40"/>
                      <a:pt x="2" y="48"/>
                      <a:pt x="7" y="55"/>
                    </a:cubicBezTo>
                    <a:cubicBezTo>
                      <a:pt x="10" y="59"/>
                      <a:pt x="15" y="63"/>
                      <a:pt x="21" y="63"/>
                    </a:cubicBezTo>
                    <a:cubicBezTo>
                      <a:pt x="27" y="63"/>
                      <a:pt x="33" y="60"/>
                      <a:pt x="39" y="52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1" y="57"/>
                      <a:pt x="26" y="59"/>
                      <a:pt x="21" y="59"/>
                    </a:cubicBezTo>
                    <a:cubicBezTo>
                      <a:pt x="17" y="59"/>
                      <a:pt x="13" y="56"/>
                      <a:pt x="10" y="52"/>
                    </a:cubicBezTo>
                    <a:cubicBezTo>
                      <a:pt x="6" y="47"/>
                      <a:pt x="4" y="39"/>
                      <a:pt x="4" y="32"/>
                    </a:cubicBezTo>
                    <a:cubicBezTo>
                      <a:pt x="4" y="29"/>
                      <a:pt x="4" y="26"/>
                      <a:pt x="5" y="23"/>
                    </a:cubicBezTo>
                    <a:cubicBezTo>
                      <a:pt x="6" y="20"/>
                      <a:pt x="9" y="16"/>
                      <a:pt x="13" y="13"/>
                    </a:cubicBezTo>
                    <a:cubicBezTo>
                      <a:pt x="15" y="12"/>
                      <a:pt x="17" y="11"/>
                      <a:pt x="18" y="10"/>
                    </a:cubicBezTo>
                    <a:cubicBezTo>
                      <a:pt x="19" y="10"/>
                      <a:pt x="19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9"/>
                      <a:pt x="22" y="8"/>
                      <a:pt x="22" y="8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6" y="9"/>
                      <a:pt x="40" y="11"/>
                    </a:cubicBezTo>
                    <a:cubicBezTo>
                      <a:pt x="46" y="12"/>
                      <a:pt x="53" y="13"/>
                      <a:pt x="60" y="13"/>
                    </a:cubicBezTo>
                    <a:cubicBezTo>
                      <a:pt x="68" y="13"/>
                      <a:pt x="75" y="12"/>
                      <a:pt x="79" y="12"/>
                    </a:cubicBezTo>
                    <a:cubicBezTo>
                      <a:pt x="83" y="11"/>
                      <a:pt x="90" y="9"/>
                      <a:pt x="96" y="9"/>
                    </a:cubicBezTo>
                    <a:cubicBezTo>
                      <a:pt x="100" y="9"/>
                      <a:pt x="103" y="10"/>
                      <a:pt x="105" y="12"/>
                    </a:cubicBezTo>
                    <a:cubicBezTo>
                      <a:pt x="107" y="13"/>
                      <a:pt x="108" y="16"/>
                      <a:pt x="109" y="20"/>
                    </a:cubicBezTo>
                    <a:cubicBezTo>
                      <a:pt x="110" y="23"/>
                      <a:pt x="111" y="27"/>
                      <a:pt x="111" y="31"/>
                    </a:cubicBezTo>
                    <a:cubicBezTo>
                      <a:pt x="111" y="34"/>
                      <a:pt x="110" y="37"/>
                      <a:pt x="110" y="38"/>
                    </a:cubicBezTo>
                    <a:cubicBezTo>
                      <a:pt x="110" y="40"/>
                      <a:pt x="109" y="41"/>
                      <a:pt x="107" y="43"/>
                    </a:cubicBezTo>
                    <a:cubicBezTo>
                      <a:pt x="103" y="48"/>
                      <a:pt x="93" y="54"/>
                      <a:pt x="80" y="58"/>
                    </a:cubicBezTo>
                    <a:cubicBezTo>
                      <a:pt x="76" y="59"/>
                      <a:pt x="73" y="60"/>
                      <a:pt x="70" y="60"/>
                    </a:cubicBezTo>
                    <a:cubicBezTo>
                      <a:pt x="69" y="60"/>
                      <a:pt x="68" y="60"/>
                      <a:pt x="67" y="59"/>
                    </a:cubicBezTo>
                    <a:cubicBezTo>
                      <a:pt x="66" y="59"/>
                      <a:pt x="65" y="58"/>
                      <a:pt x="63" y="56"/>
                    </a:cubicBezTo>
                    <a:cubicBezTo>
                      <a:pt x="62" y="54"/>
                      <a:pt x="60" y="52"/>
                      <a:pt x="58" y="49"/>
                    </a:cubicBezTo>
                    <a:cubicBezTo>
                      <a:pt x="55" y="46"/>
                      <a:pt x="51" y="44"/>
                      <a:pt x="48" y="44"/>
                    </a:cubicBezTo>
                    <a:cubicBezTo>
                      <a:pt x="44" y="44"/>
                      <a:pt x="42" y="45"/>
                      <a:pt x="40" y="47"/>
                    </a:cubicBezTo>
                    <a:cubicBezTo>
                      <a:pt x="38" y="48"/>
                      <a:pt x="36" y="49"/>
                      <a:pt x="36" y="49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8" y="50"/>
                      <a:pt x="38" y="50"/>
                      <a:pt x="38" y="50"/>
                    </a:cubicBezTo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37" name="Freeform 61"/>
              <p:cNvSpPr>
                <a:spLocks/>
              </p:cNvSpPr>
              <p:nvPr/>
            </p:nvSpPr>
            <p:spPr bwMode="auto">
              <a:xfrm>
                <a:off x="5511726" y="4959538"/>
                <a:ext cx="279400" cy="152400"/>
              </a:xfrm>
              <a:custGeom>
                <a:avLst/>
                <a:gdLst>
                  <a:gd name="T0" fmla="*/ 12 w 90"/>
                  <a:gd name="T1" fmla="*/ 0 h 49"/>
                  <a:gd name="T2" fmla="*/ 2 w 90"/>
                  <a:gd name="T3" fmla="*/ 24 h 49"/>
                  <a:gd name="T4" fmla="*/ 26 w 90"/>
                  <a:gd name="T5" fmla="*/ 45 h 49"/>
                  <a:gd name="T6" fmla="*/ 47 w 90"/>
                  <a:gd name="T7" fmla="*/ 23 h 49"/>
                  <a:gd name="T8" fmla="*/ 57 w 90"/>
                  <a:gd name="T9" fmla="*/ 40 h 49"/>
                  <a:gd name="T10" fmla="*/ 73 w 90"/>
                  <a:gd name="T11" fmla="*/ 47 h 49"/>
                  <a:gd name="T12" fmla="*/ 89 w 90"/>
                  <a:gd name="T13" fmla="*/ 19 h 49"/>
                  <a:gd name="T14" fmla="*/ 73 w 90"/>
                  <a:gd name="T15" fmla="*/ 2 h 49"/>
                  <a:gd name="T16" fmla="*/ 12 w 90"/>
                  <a:gd name="T1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49">
                    <a:moveTo>
                      <a:pt x="12" y="0"/>
                    </a:moveTo>
                    <a:cubicBezTo>
                      <a:pt x="12" y="0"/>
                      <a:pt x="0" y="6"/>
                      <a:pt x="2" y="24"/>
                    </a:cubicBezTo>
                    <a:cubicBezTo>
                      <a:pt x="4" y="42"/>
                      <a:pt x="16" y="48"/>
                      <a:pt x="26" y="45"/>
                    </a:cubicBezTo>
                    <a:cubicBezTo>
                      <a:pt x="37" y="42"/>
                      <a:pt x="42" y="24"/>
                      <a:pt x="47" y="23"/>
                    </a:cubicBezTo>
                    <a:cubicBezTo>
                      <a:pt x="53" y="22"/>
                      <a:pt x="53" y="33"/>
                      <a:pt x="57" y="40"/>
                    </a:cubicBezTo>
                    <a:cubicBezTo>
                      <a:pt x="61" y="46"/>
                      <a:pt x="61" y="49"/>
                      <a:pt x="73" y="47"/>
                    </a:cubicBezTo>
                    <a:cubicBezTo>
                      <a:pt x="85" y="46"/>
                      <a:pt x="90" y="31"/>
                      <a:pt x="89" y="19"/>
                    </a:cubicBezTo>
                    <a:cubicBezTo>
                      <a:pt x="87" y="6"/>
                      <a:pt x="82" y="2"/>
                      <a:pt x="73" y="2"/>
                    </a:cubicBezTo>
                    <a:cubicBezTo>
                      <a:pt x="63" y="1"/>
                      <a:pt x="12" y="0"/>
                      <a:pt x="12" y="0"/>
                    </a:cubicBezTo>
                  </a:path>
                </a:pathLst>
              </a:custGeom>
              <a:solidFill>
                <a:srgbClr val="BAD9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38" name="Freeform 62"/>
              <p:cNvSpPr>
                <a:spLocks/>
              </p:cNvSpPr>
              <p:nvPr/>
            </p:nvSpPr>
            <p:spPr bwMode="auto">
              <a:xfrm>
                <a:off x="5511726" y="4953188"/>
                <a:ext cx="282575" cy="161925"/>
              </a:xfrm>
              <a:custGeom>
                <a:avLst/>
                <a:gdLst>
                  <a:gd name="T0" fmla="*/ 11 w 91"/>
                  <a:gd name="T1" fmla="*/ 1 h 52"/>
                  <a:gd name="T2" fmla="*/ 0 w 91"/>
                  <a:gd name="T3" fmla="*/ 22 h 52"/>
                  <a:gd name="T4" fmla="*/ 8 w 91"/>
                  <a:gd name="T5" fmla="*/ 44 h 52"/>
                  <a:gd name="T6" fmla="*/ 27 w 91"/>
                  <a:gd name="T7" fmla="*/ 49 h 52"/>
                  <a:gd name="T8" fmla="*/ 45 w 91"/>
                  <a:gd name="T9" fmla="*/ 30 h 52"/>
                  <a:gd name="T10" fmla="*/ 48 w 91"/>
                  <a:gd name="T11" fmla="*/ 27 h 52"/>
                  <a:gd name="T12" fmla="*/ 48 w 91"/>
                  <a:gd name="T13" fmla="*/ 27 h 52"/>
                  <a:gd name="T14" fmla="*/ 52 w 91"/>
                  <a:gd name="T15" fmla="*/ 35 h 52"/>
                  <a:gd name="T16" fmla="*/ 60 w 91"/>
                  <a:gd name="T17" fmla="*/ 49 h 52"/>
                  <a:gd name="T18" fmla="*/ 68 w 91"/>
                  <a:gd name="T19" fmla="*/ 52 h 52"/>
                  <a:gd name="T20" fmla="*/ 87 w 91"/>
                  <a:gd name="T21" fmla="*/ 42 h 52"/>
                  <a:gd name="T22" fmla="*/ 91 w 91"/>
                  <a:gd name="T23" fmla="*/ 20 h 52"/>
                  <a:gd name="T24" fmla="*/ 73 w 91"/>
                  <a:gd name="T25" fmla="*/ 2 h 52"/>
                  <a:gd name="T26" fmla="*/ 11 w 91"/>
                  <a:gd name="T27" fmla="*/ 1 h 52"/>
                  <a:gd name="T28" fmla="*/ 12 w 91"/>
                  <a:gd name="T29" fmla="*/ 4 h 52"/>
                  <a:gd name="T30" fmla="*/ 73 w 91"/>
                  <a:gd name="T31" fmla="*/ 6 h 52"/>
                  <a:gd name="T32" fmla="*/ 87 w 91"/>
                  <a:gd name="T33" fmla="*/ 21 h 52"/>
                  <a:gd name="T34" fmla="*/ 83 w 91"/>
                  <a:gd name="T35" fmla="*/ 40 h 52"/>
                  <a:gd name="T36" fmla="*/ 68 w 91"/>
                  <a:gd name="T37" fmla="*/ 48 h 52"/>
                  <a:gd name="T38" fmla="*/ 62 w 91"/>
                  <a:gd name="T39" fmla="*/ 45 h 52"/>
                  <a:gd name="T40" fmla="*/ 55 w 91"/>
                  <a:gd name="T41" fmla="*/ 30 h 52"/>
                  <a:gd name="T42" fmla="*/ 50 w 91"/>
                  <a:gd name="T43" fmla="*/ 24 h 52"/>
                  <a:gd name="T44" fmla="*/ 47 w 91"/>
                  <a:gd name="T45" fmla="*/ 23 h 52"/>
                  <a:gd name="T46" fmla="*/ 40 w 91"/>
                  <a:gd name="T47" fmla="*/ 30 h 52"/>
                  <a:gd name="T48" fmla="*/ 26 w 91"/>
                  <a:gd name="T49" fmla="*/ 45 h 52"/>
                  <a:gd name="T50" fmla="*/ 11 w 91"/>
                  <a:gd name="T51" fmla="*/ 41 h 52"/>
                  <a:gd name="T52" fmla="*/ 4 w 91"/>
                  <a:gd name="T53" fmla="*/ 22 h 52"/>
                  <a:gd name="T54" fmla="*/ 12 w 91"/>
                  <a:gd name="T55" fmla="*/ 5 h 52"/>
                  <a:gd name="T56" fmla="*/ 13 w 91"/>
                  <a:gd name="T57" fmla="*/ 4 h 52"/>
                  <a:gd name="T58" fmla="*/ 13 w 91"/>
                  <a:gd name="T59" fmla="*/ 4 h 52"/>
                  <a:gd name="T60" fmla="*/ 13 w 91"/>
                  <a:gd name="T61" fmla="*/ 4 h 52"/>
                  <a:gd name="T62" fmla="*/ 13 w 91"/>
                  <a:gd name="T63" fmla="*/ 4 h 52"/>
                  <a:gd name="T64" fmla="*/ 12 w 91"/>
                  <a:gd name="T65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52">
                    <a:moveTo>
                      <a:pt x="12" y="2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8" y="2"/>
                      <a:pt x="6" y="6"/>
                    </a:cubicBezTo>
                    <a:cubicBezTo>
                      <a:pt x="3" y="9"/>
                      <a:pt x="0" y="14"/>
                      <a:pt x="0" y="22"/>
                    </a:cubicBezTo>
                    <a:cubicBezTo>
                      <a:pt x="0" y="23"/>
                      <a:pt x="0" y="25"/>
                      <a:pt x="0" y="26"/>
                    </a:cubicBezTo>
                    <a:cubicBezTo>
                      <a:pt x="1" y="34"/>
                      <a:pt x="4" y="40"/>
                      <a:pt x="8" y="44"/>
                    </a:cubicBezTo>
                    <a:cubicBezTo>
                      <a:pt x="11" y="48"/>
                      <a:pt x="16" y="50"/>
                      <a:pt x="21" y="50"/>
                    </a:cubicBezTo>
                    <a:cubicBezTo>
                      <a:pt x="23" y="50"/>
                      <a:pt x="25" y="50"/>
                      <a:pt x="27" y="49"/>
                    </a:cubicBezTo>
                    <a:cubicBezTo>
                      <a:pt x="33" y="47"/>
                      <a:pt x="37" y="41"/>
                      <a:pt x="40" y="36"/>
                    </a:cubicBezTo>
                    <a:cubicBezTo>
                      <a:pt x="42" y="34"/>
                      <a:pt x="44" y="31"/>
                      <a:pt x="45" y="30"/>
                    </a:cubicBezTo>
                    <a:cubicBezTo>
                      <a:pt x="45" y="29"/>
                      <a:pt x="46" y="28"/>
                      <a:pt x="47" y="28"/>
                    </a:cubicBezTo>
                    <a:cubicBezTo>
                      <a:pt x="47" y="27"/>
                      <a:pt x="47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9" y="27"/>
                      <a:pt x="49" y="28"/>
                      <a:pt x="50" y="29"/>
                    </a:cubicBezTo>
                    <a:cubicBezTo>
                      <a:pt x="50" y="31"/>
                      <a:pt x="51" y="33"/>
                      <a:pt x="52" y="35"/>
                    </a:cubicBezTo>
                    <a:cubicBezTo>
                      <a:pt x="53" y="38"/>
                      <a:pt x="54" y="40"/>
                      <a:pt x="55" y="43"/>
                    </a:cubicBezTo>
                    <a:cubicBezTo>
                      <a:pt x="57" y="45"/>
                      <a:pt x="58" y="47"/>
                      <a:pt x="60" y="49"/>
                    </a:cubicBezTo>
                    <a:cubicBezTo>
                      <a:pt x="61" y="50"/>
                      <a:pt x="62" y="51"/>
                      <a:pt x="63" y="51"/>
                    </a:cubicBezTo>
                    <a:cubicBezTo>
                      <a:pt x="64" y="52"/>
                      <a:pt x="66" y="52"/>
                      <a:pt x="68" y="52"/>
                    </a:cubicBezTo>
                    <a:cubicBezTo>
                      <a:pt x="69" y="52"/>
                      <a:pt x="71" y="52"/>
                      <a:pt x="73" y="51"/>
                    </a:cubicBezTo>
                    <a:cubicBezTo>
                      <a:pt x="80" y="51"/>
                      <a:pt x="84" y="47"/>
                      <a:pt x="87" y="42"/>
                    </a:cubicBezTo>
                    <a:cubicBezTo>
                      <a:pt x="90" y="37"/>
                      <a:pt x="91" y="31"/>
                      <a:pt x="91" y="25"/>
                    </a:cubicBezTo>
                    <a:cubicBezTo>
                      <a:pt x="91" y="23"/>
                      <a:pt x="91" y="22"/>
                      <a:pt x="91" y="20"/>
                    </a:cubicBezTo>
                    <a:cubicBezTo>
                      <a:pt x="90" y="14"/>
                      <a:pt x="88" y="9"/>
                      <a:pt x="85" y="6"/>
                    </a:cubicBezTo>
                    <a:cubicBezTo>
                      <a:pt x="82" y="3"/>
                      <a:pt x="78" y="2"/>
                      <a:pt x="73" y="2"/>
                    </a:cubicBezTo>
                    <a:cubicBezTo>
                      <a:pt x="63" y="1"/>
                      <a:pt x="12" y="0"/>
                      <a:pt x="12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5" y="4"/>
                      <a:pt x="20" y="5"/>
                    </a:cubicBezTo>
                    <a:cubicBezTo>
                      <a:pt x="35" y="5"/>
                      <a:pt x="66" y="6"/>
                      <a:pt x="73" y="6"/>
                    </a:cubicBezTo>
                    <a:cubicBezTo>
                      <a:pt x="77" y="6"/>
                      <a:pt x="80" y="7"/>
                      <a:pt x="82" y="9"/>
                    </a:cubicBezTo>
                    <a:cubicBezTo>
                      <a:pt x="85" y="11"/>
                      <a:pt x="86" y="15"/>
                      <a:pt x="87" y="21"/>
                    </a:cubicBezTo>
                    <a:cubicBezTo>
                      <a:pt x="87" y="22"/>
                      <a:pt x="87" y="23"/>
                      <a:pt x="87" y="25"/>
                    </a:cubicBezTo>
                    <a:cubicBezTo>
                      <a:pt x="87" y="30"/>
                      <a:pt x="86" y="36"/>
                      <a:pt x="83" y="40"/>
                    </a:cubicBezTo>
                    <a:cubicBezTo>
                      <a:pt x="81" y="44"/>
                      <a:pt x="78" y="47"/>
                      <a:pt x="73" y="47"/>
                    </a:cubicBezTo>
                    <a:cubicBezTo>
                      <a:pt x="71" y="48"/>
                      <a:pt x="69" y="48"/>
                      <a:pt x="68" y="48"/>
                    </a:cubicBezTo>
                    <a:cubicBezTo>
                      <a:pt x="66" y="48"/>
                      <a:pt x="65" y="48"/>
                      <a:pt x="64" y="47"/>
                    </a:cubicBezTo>
                    <a:cubicBezTo>
                      <a:pt x="63" y="47"/>
                      <a:pt x="63" y="46"/>
                      <a:pt x="62" y="45"/>
                    </a:cubicBezTo>
                    <a:cubicBezTo>
                      <a:pt x="61" y="44"/>
                      <a:pt x="60" y="42"/>
                      <a:pt x="59" y="40"/>
                    </a:cubicBezTo>
                    <a:cubicBezTo>
                      <a:pt x="57" y="38"/>
                      <a:pt x="56" y="34"/>
                      <a:pt x="55" y="30"/>
                    </a:cubicBezTo>
                    <a:cubicBezTo>
                      <a:pt x="54" y="29"/>
                      <a:pt x="53" y="27"/>
                      <a:pt x="52" y="26"/>
                    </a:cubicBezTo>
                    <a:cubicBezTo>
                      <a:pt x="52" y="25"/>
                      <a:pt x="51" y="24"/>
                      <a:pt x="50" y="24"/>
                    </a:cubicBezTo>
                    <a:cubicBezTo>
                      <a:pt x="50" y="23"/>
                      <a:pt x="49" y="23"/>
                      <a:pt x="48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23"/>
                      <a:pt x="45" y="24"/>
                      <a:pt x="44" y="25"/>
                    </a:cubicBezTo>
                    <a:cubicBezTo>
                      <a:pt x="43" y="26"/>
                      <a:pt x="41" y="28"/>
                      <a:pt x="40" y="30"/>
                    </a:cubicBezTo>
                    <a:cubicBezTo>
                      <a:pt x="38" y="33"/>
                      <a:pt x="36" y="36"/>
                      <a:pt x="33" y="39"/>
                    </a:cubicBezTo>
                    <a:cubicBezTo>
                      <a:pt x="31" y="42"/>
                      <a:pt x="28" y="44"/>
                      <a:pt x="26" y="45"/>
                    </a:cubicBezTo>
                    <a:cubicBezTo>
                      <a:pt x="24" y="46"/>
                      <a:pt x="23" y="46"/>
                      <a:pt x="21" y="46"/>
                    </a:cubicBezTo>
                    <a:cubicBezTo>
                      <a:pt x="17" y="46"/>
                      <a:pt x="14" y="44"/>
                      <a:pt x="11" y="41"/>
                    </a:cubicBezTo>
                    <a:cubicBezTo>
                      <a:pt x="8" y="38"/>
                      <a:pt x="5" y="33"/>
                      <a:pt x="4" y="26"/>
                    </a:cubicBezTo>
                    <a:cubicBezTo>
                      <a:pt x="4" y="24"/>
                      <a:pt x="4" y="23"/>
                      <a:pt x="4" y="22"/>
                    </a:cubicBezTo>
                    <a:cubicBezTo>
                      <a:pt x="4" y="15"/>
                      <a:pt x="6" y="11"/>
                      <a:pt x="9" y="8"/>
                    </a:cubicBezTo>
                    <a:cubicBezTo>
                      <a:pt x="10" y="7"/>
                      <a:pt x="11" y="6"/>
                      <a:pt x="12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2"/>
                      <a:pt x="12" y="2"/>
                      <a:pt x="12" y="2"/>
                    </a:cubicBezTo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39" name="Freeform 63"/>
              <p:cNvSpPr>
                <a:spLocks/>
              </p:cNvSpPr>
              <p:nvPr/>
            </p:nvSpPr>
            <p:spPr bwMode="auto">
              <a:xfrm>
                <a:off x="5508551" y="4932550"/>
                <a:ext cx="103188" cy="179388"/>
              </a:xfrm>
              <a:custGeom>
                <a:avLst/>
                <a:gdLst>
                  <a:gd name="T0" fmla="*/ 30 w 33"/>
                  <a:gd name="T1" fmla="*/ 6 h 58"/>
                  <a:gd name="T2" fmla="*/ 25 w 33"/>
                  <a:gd name="T3" fmla="*/ 8 h 58"/>
                  <a:gd name="T4" fmla="*/ 18 w 33"/>
                  <a:gd name="T5" fmla="*/ 10 h 58"/>
                  <a:gd name="T6" fmla="*/ 11 w 33"/>
                  <a:gd name="T7" fmla="*/ 19 h 58"/>
                  <a:gd name="T8" fmla="*/ 9 w 33"/>
                  <a:gd name="T9" fmla="*/ 28 h 58"/>
                  <a:gd name="T10" fmla="*/ 10 w 33"/>
                  <a:gd name="T11" fmla="*/ 38 h 58"/>
                  <a:gd name="T12" fmla="*/ 21 w 33"/>
                  <a:gd name="T13" fmla="*/ 53 h 58"/>
                  <a:gd name="T14" fmla="*/ 29 w 33"/>
                  <a:gd name="T15" fmla="*/ 56 h 58"/>
                  <a:gd name="T16" fmla="*/ 29 w 33"/>
                  <a:gd name="T17" fmla="*/ 54 h 58"/>
                  <a:gd name="T18" fmla="*/ 28 w 33"/>
                  <a:gd name="T19" fmla="*/ 52 h 58"/>
                  <a:gd name="T20" fmla="*/ 21 w 33"/>
                  <a:gd name="T21" fmla="*/ 54 h 58"/>
                  <a:gd name="T22" fmla="*/ 21 w 33"/>
                  <a:gd name="T23" fmla="*/ 56 h 58"/>
                  <a:gd name="T24" fmla="*/ 21 w 33"/>
                  <a:gd name="T25" fmla="*/ 54 h 58"/>
                  <a:gd name="T26" fmla="*/ 20 w 33"/>
                  <a:gd name="T27" fmla="*/ 54 h 58"/>
                  <a:gd name="T28" fmla="*/ 13 w 33"/>
                  <a:gd name="T29" fmla="*/ 51 h 58"/>
                  <a:gd name="T30" fmla="*/ 6 w 33"/>
                  <a:gd name="T31" fmla="*/ 39 h 58"/>
                  <a:gd name="T32" fmla="*/ 4 w 33"/>
                  <a:gd name="T33" fmla="*/ 25 h 58"/>
                  <a:gd name="T34" fmla="*/ 4 w 33"/>
                  <a:gd name="T35" fmla="*/ 20 h 58"/>
                  <a:gd name="T36" fmla="*/ 14 w 33"/>
                  <a:gd name="T37" fmla="*/ 7 h 58"/>
                  <a:gd name="T38" fmla="*/ 18 w 33"/>
                  <a:gd name="T39" fmla="*/ 5 h 58"/>
                  <a:gd name="T40" fmla="*/ 20 w 33"/>
                  <a:gd name="T41" fmla="*/ 5 h 58"/>
                  <a:gd name="T42" fmla="*/ 20 w 33"/>
                  <a:gd name="T43" fmla="*/ 4 h 58"/>
                  <a:gd name="T44" fmla="*/ 20 w 33"/>
                  <a:gd name="T45" fmla="*/ 4 h 58"/>
                  <a:gd name="T46" fmla="*/ 20 w 33"/>
                  <a:gd name="T47" fmla="*/ 2 h 58"/>
                  <a:gd name="T48" fmla="*/ 18 w 33"/>
                  <a:gd name="T49" fmla="*/ 3 h 58"/>
                  <a:gd name="T50" fmla="*/ 18 w 33"/>
                  <a:gd name="T51" fmla="*/ 11 h 58"/>
                  <a:gd name="T52" fmla="*/ 20 w 33"/>
                  <a:gd name="T53" fmla="*/ 13 h 58"/>
                  <a:gd name="T54" fmla="*/ 22 w 33"/>
                  <a:gd name="T55" fmla="*/ 10 h 58"/>
                  <a:gd name="T56" fmla="*/ 22 w 33"/>
                  <a:gd name="T57" fmla="*/ 2 h 58"/>
                  <a:gd name="T58" fmla="*/ 21 w 33"/>
                  <a:gd name="T59" fmla="*/ 1 h 58"/>
                  <a:gd name="T60" fmla="*/ 19 w 33"/>
                  <a:gd name="T61" fmla="*/ 0 h 58"/>
                  <a:gd name="T62" fmla="*/ 12 w 33"/>
                  <a:gd name="T63" fmla="*/ 4 h 58"/>
                  <a:gd name="T64" fmla="*/ 1 w 33"/>
                  <a:gd name="T65" fmla="*/ 18 h 58"/>
                  <a:gd name="T66" fmla="*/ 0 w 33"/>
                  <a:gd name="T67" fmla="*/ 25 h 58"/>
                  <a:gd name="T68" fmla="*/ 4 w 33"/>
                  <a:gd name="T69" fmla="*/ 46 h 58"/>
                  <a:gd name="T70" fmla="*/ 11 w 33"/>
                  <a:gd name="T71" fmla="*/ 54 h 58"/>
                  <a:gd name="T72" fmla="*/ 20 w 33"/>
                  <a:gd name="T73" fmla="*/ 58 h 58"/>
                  <a:gd name="T74" fmla="*/ 21 w 33"/>
                  <a:gd name="T75" fmla="*/ 58 h 58"/>
                  <a:gd name="T76" fmla="*/ 22 w 33"/>
                  <a:gd name="T77" fmla="*/ 58 h 58"/>
                  <a:gd name="T78" fmla="*/ 29 w 33"/>
                  <a:gd name="T79" fmla="*/ 56 h 58"/>
                  <a:gd name="T80" fmla="*/ 31 w 33"/>
                  <a:gd name="T81" fmla="*/ 53 h 58"/>
                  <a:gd name="T82" fmla="*/ 29 w 33"/>
                  <a:gd name="T83" fmla="*/ 52 h 58"/>
                  <a:gd name="T84" fmla="*/ 29 w 33"/>
                  <a:gd name="T85" fmla="*/ 52 h 58"/>
                  <a:gd name="T86" fmla="*/ 29 w 33"/>
                  <a:gd name="T87" fmla="*/ 52 h 58"/>
                  <a:gd name="T88" fmla="*/ 29 w 33"/>
                  <a:gd name="T89" fmla="*/ 52 h 58"/>
                  <a:gd name="T90" fmla="*/ 29 w 33"/>
                  <a:gd name="T91" fmla="*/ 52 h 58"/>
                  <a:gd name="T92" fmla="*/ 29 w 33"/>
                  <a:gd name="T93" fmla="*/ 52 h 58"/>
                  <a:gd name="T94" fmla="*/ 23 w 33"/>
                  <a:gd name="T95" fmla="*/ 50 h 58"/>
                  <a:gd name="T96" fmla="*/ 14 w 33"/>
                  <a:gd name="T97" fmla="*/ 37 h 58"/>
                  <a:gd name="T98" fmla="*/ 13 w 33"/>
                  <a:gd name="T99" fmla="*/ 28 h 58"/>
                  <a:gd name="T100" fmla="*/ 14 w 33"/>
                  <a:gd name="T101" fmla="*/ 20 h 58"/>
                  <a:gd name="T102" fmla="*/ 20 w 33"/>
                  <a:gd name="T103" fmla="*/ 14 h 58"/>
                  <a:gd name="T104" fmla="*/ 26 w 33"/>
                  <a:gd name="T105" fmla="*/ 12 h 58"/>
                  <a:gd name="T106" fmla="*/ 31 w 33"/>
                  <a:gd name="T107" fmla="*/ 10 h 58"/>
                  <a:gd name="T108" fmla="*/ 33 w 33"/>
                  <a:gd name="T109" fmla="*/ 8 h 58"/>
                  <a:gd name="T110" fmla="*/ 30 w 33"/>
                  <a:gd name="T111" fmla="*/ 6 h 58"/>
                  <a:gd name="T112" fmla="*/ 30 w 33"/>
                  <a:gd name="T113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" h="58">
                    <a:moveTo>
                      <a:pt x="30" y="6"/>
                    </a:moveTo>
                    <a:cubicBezTo>
                      <a:pt x="30" y="6"/>
                      <a:pt x="30" y="6"/>
                      <a:pt x="25" y="8"/>
                    </a:cubicBezTo>
                    <a:cubicBezTo>
                      <a:pt x="23" y="8"/>
                      <a:pt x="20" y="9"/>
                      <a:pt x="18" y="10"/>
                    </a:cubicBezTo>
                    <a:cubicBezTo>
                      <a:pt x="15" y="13"/>
                      <a:pt x="12" y="16"/>
                      <a:pt x="11" y="19"/>
                    </a:cubicBezTo>
                    <a:cubicBezTo>
                      <a:pt x="9" y="22"/>
                      <a:pt x="9" y="25"/>
                      <a:pt x="9" y="28"/>
                    </a:cubicBezTo>
                    <a:cubicBezTo>
                      <a:pt x="9" y="32"/>
                      <a:pt x="9" y="35"/>
                      <a:pt x="10" y="38"/>
                    </a:cubicBezTo>
                    <a:cubicBezTo>
                      <a:pt x="13" y="46"/>
                      <a:pt x="17" y="51"/>
                      <a:pt x="21" y="53"/>
                    </a:cubicBezTo>
                    <a:cubicBezTo>
                      <a:pt x="25" y="56"/>
                      <a:pt x="28" y="56"/>
                      <a:pt x="29" y="56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18" y="54"/>
                      <a:pt x="15" y="53"/>
                      <a:pt x="13" y="51"/>
                    </a:cubicBezTo>
                    <a:cubicBezTo>
                      <a:pt x="10" y="48"/>
                      <a:pt x="8" y="44"/>
                      <a:pt x="6" y="39"/>
                    </a:cubicBezTo>
                    <a:cubicBezTo>
                      <a:pt x="5" y="34"/>
                      <a:pt x="4" y="29"/>
                      <a:pt x="4" y="25"/>
                    </a:cubicBezTo>
                    <a:cubicBezTo>
                      <a:pt x="4" y="23"/>
                      <a:pt x="4" y="21"/>
                      <a:pt x="4" y="20"/>
                    </a:cubicBezTo>
                    <a:cubicBezTo>
                      <a:pt x="7" y="13"/>
                      <a:pt x="10" y="9"/>
                      <a:pt x="14" y="7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19" y="5"/>
                      <a:pt x="19" y="5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2"/>
                      <a:pt x="19" y="13"/>
                      <a:pt x="20" y="13"/>
                    </a:cubicBezTo>
                    <a:cubicBezTo>
                      <a:pt x="21" y="12"/>
                      <a:pt x="22" y="12"/>
                      <a:pt x="22" y="10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1" y="1"/>
                      <a:pt x="21" y="1"/>
                    </a:cubicBezTo>
                    <a:cubicBezTo>
                      <a:pt x="20" y="1"/>
                      <a:pt x="20" y="0"/>
                      <a:pt x="19" y="0"/>
                    </a:cubicBezTo>
                    <a:cubicBezTo>
                      <a:pt x="19" y="1"/>
                      <a:pt x="16" y="1"/>
                      <a:pt x="12" y="4"/>
                    </a:cubicBezTo>
                    <a:cubicBezTo>
                      <a:pt x="8" y="6"/>
                      <a:pt x="3" y="11"/>
                      <a:pt x="1" y="18"/>
                    </a:cubicBezTo>
                    <a:cubicBezTo>
                      <a:pt x="0" y="20"/>
                      <a:pt x="0" y="22"/>
                      <a:pt x="0" y="25"/>
                    </a:cubicBezTo>
                    <a:cubicBezTo>
                      <a:pt x="0" y="31"/>
                      <a:pt x="1" y="39"/>
                      <a:pt x="4" y="46"/>
                    </a:cubicBezTo>
                    <a:cubicBezTo>
                      <a:pt x="6" y="49"/>
                      <a:pt x="8" y="52"/>
                      <a:pt x="11" y="54"/>
                    </a:cubicBezTo>
                    <a:cubicBezTo>
                      <a:pt x="13" y="56"/>
                      <a:pt x="17" y="58"/>
                      <a:pt x="20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5"/>
                      <a:pt x="31" y="54"/>
                      <a:pt x="31" y="53"/>
                    </a:cubicBezTo>
                    <a:cubicBezTo>
                      <a:pt x="30" y="52"/>
                      <a:pt x="30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2"/>
                      <a:pt x="26" y="52"/>
                      <a:pt x="23" y="50"/>
                    </a:cubicBezTo>
                    <a:cubicBezTo>
                      <a:pt x="20" y="48"/>
                      <a:pt x="16" y="44"/>
                      <a:pt x="14" y="37"/>
                    </a:cubicBezTo>
                    <a:cubicBezTo>
                      <a:pt x="13" y="35"/>
                      <a:pt x="13" y="32"/>
                      <a:pt x="13" y="28"/>
                    </a:cubicBezTo>
                    <a:cubicBezTo>
                      <a:pt x="13" y="26"/>
                      <a:pt x="13" y="23"/>
                      <a:pt x="14" y="20"/>
                    </a:cubicBezTo>
                    <a:cubicBezTo>
                      <a:pt x="16" y="18"/>
                      <a:pt x="17" y="16"/>
                      <a:pt x="20" y="14"/>
                    </a:cubicBezTo>
                    <a:cubicBezTo>
                      <a:pt x="22" y="13"/>
                      <a:pt x="24" y="12"/>
                      <a:pt x="26" y="1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3" y="10"/>
                      <a:pt x="33" y="9"/>
                      <a:pt x="33" y="8"/>
                    </a:cubicBezTo>
                    <a:cubicBezTo>
                      <a:pt x="33" y="7"/>
                      <a:pt x="31" y="6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40" name="Freeform 64"/>
              <p:cNvSpPr>
                <a:spLocks/>
              </p:cNvSpPr>
              <p:nvPr/>
            </p:nvSpPr>
            <p:spPr bwMode="auto">
              <a:xfrm>
                <a:off x="5514901" y="4950013"/>
                <a:ext cx="269875" cy="155575"/>
              </a:xfrm>
              <a:custGeom>
                <a:avLst/>
                <a:gdLst>
                  <a:gd name="T0" fmla="*/ 1 w 87"/>
                  <a:gd name="T1" fmla="*/ 35 h 50"/>
                  <a:gd name="T2" fmla="*/ 5 w 87"/>
                  <a:gd name="T3" fmla="*/ 41 h 50"/>
                  <a:gd name="T4" fmla="*/ 11 w 87"/>
                  <a:gd name="T5" fmla="*/ 46 h 50"/>
                  <a:gd name="T6" fmla="*/ 19 w 87"/>
                  <a:gd name="T7" fmla="*/ 49 h 50"/>
                  <a:gd name="T8" fmla="*/ 21 w 87"/>
                  <a:gd name="T9" fmla="*/ 48 h 50"/>
                  <a:gd name="T10" fmla="*/ 32 w 87"/>
                  <a:gd name="T11" fmla="*/ 44 h 50"/>
                  <a:gd name="T12" fmla="*/ 40 w 87"/>
                  <a:gd name="T13" fmla="*/ 34 h 50"/>
                  <a:gd name="T14" fmla="*/ 45 w 87"/>
                  <a:gd name="T15" fmla="*/ 27 h 50"/>
                  <a:gd name="T16" fmla="*/ 48 w 87"/>
                  <a:gd name="T17" fmla="*/ 26 h 50"/>
                  <a:gd name="T18" fmla="*/ 49 w 87"/>
                  <a:gd name="T19" fmla="*/ 26 h 50"/>
                  <a:gd name="T20" fmla="*/ 51 w 87"/>
                  <a:gd name="T21" fmla="*/ 29 h 50"/>
                  <a:gd name="T22" fmla="*/ 53 w 87"/>
                  <a:gd name="T23" fmla="*/ 34 h 50"/>
                  <a:gd name="T24" fmla="*/ 57 w 87"/>
                  <a:gd name="T25" fmla="*/ 44 h 50"/>
                  <a:gd name="T26" fmla="*/ 69 w 87"/>
                  <a:gd name="T27" fmla="*/ 50 h 50"/>
                  <a:gd name="T28" fmla="*/ 74 w 87"/>
                  <a:gd name="T29" fmla="*/ 49 h 50"/>
                  <a:gd name="T30" fmla="*/ 85 w 87"/>
                  <a:gd name="T31" fmla="*/ 38 h 50"/>
                  <a:gd name="T32" fmla="*/ 87 w 87"/>
                  <a:gd name="T33" fmla="*/ 23 h 50"/>
                  <a:gd name="T34" fmla="*/ 86 w 87"/>
                  <a:gd name="T35" fmla="*/ 15 h 50"/>
                  <a:gd name="T36" fmla="*/ 81 w 87"/>
                  <a:gd name="T37" fmla="*/ 5 h 50"/>
                  <a:gd name="T38" fmla="*/ 69 w 87"/>
                  <a:gd name="T39" fmla="*/ 1 h 50"/>
                  <a:gd name="T40" fmla="*/ 30 w 87"/>
                  <a:gd name="T41" fmla="*/ 0 h 50"/>
                  <a:gd name="T42" fmla="*/ 30 w 87"/>
                  <a:gd name="T43" fmla="*/ 0 h 50"/>
                  <a:gd name="T44" fmla="*/ 29 w 87"/>
                  <a:gd name="T45" fmla="*/ 0 h 50"/>
                  <a:gd name="T46" fmla="*/ 27 w 87"/>
                  <a:gd name="T47" fmla="*/ 2 h 50"/>
                  <a:gd name="T48" fmla="*/ 29 w 87"/>
                  <a:gd name="T49" fmla="*/ 4 h 50"/>
                  <a:gd name="T50" fmla="*/ 31 w 87"/>
                  <a:gd name="T51" fmla="*/ 4 h 50"/>
                  <a:gd name="T52" fmla="*/ 30 w 87"/>
                  <a:gd name="T53" fmla="*/ 2 h 50"/>
                  <a:gd name="T54" fmla="*/ 30 w 87"/>
                  <a:gd name="T55" fmla="*/ 4 h 50"/>
                  <a:gd name="T56" fmla="*/ 46 w 87"/>
                  <a:gd name="T57" fmla="*/ 5 h 50"/>
                  <a:gd name="T58" fmla="*/ 69 w 87"/>
                  <a:gd name="T59" fmla="*/ 5 h 50"/>
                  <a:gd name="T60" fmla="*/ 78 w 87"/>
                  <a:gd name="T61" fmla="*/ 8 h 50"/>
                  <a:gd name="T62" fmla="*/ 83 w 87"/>
                  <a:gd name="T63" fmla="*/ 16 h 50"/>
                  <a:gd name="T64" fmla="*/ 83 w 87"/>
                  <a:gd name="T65" fmla="*/ 23 h 50"/>
                  <a:gd name="T66" fmla="*/ 81 w 87"/>
                  <a:gd name="T67" fmla="*/ 37 h 50"/>
                  <a:gd name="T68" fmla="*/ 73 w 87"/>
                  <a:gd name="T69" fmla="*/ 45 h 50"/>
                  <a:gd name="T70" fmla="*/ 69 w 87"/>
                  <a:gd name="T71" fmla="*/ 46 h 50"/>
                  <a:gd name="T72" fmla="*/ 60 w 87"/>
                  <a:gd name="T73" fmla="*/ 41 h 50"/>
                  <a:gd name="T74" fmla="*/ 56 w 87"/>
                  <a:gd name="T75" fmla="*/ 34 h 50"/>
                  <a:gd name="T76" fmla="*/ 54 w 87"/>
                  <a:gd name="T77" fmla="*/ 26 h 50"/>
                  <a:gd name="T78" fmla="*/ 52 w 87"/>
                  <a:gd name="T79" fmla="*/ 23 h 50"/>
                  <a:gd name="T80" fmla="*/ 48 w 87"/>
                  <a:gd name="T81" fmla="*/ 22 h 50"/>
                  <a:gd name="T82" fmla="*/ 44 w 87"/>
                  <a:gd name="T83" fmla="*/ 23 h 50"/>
                  <a:gd name="T84" fmla="*/ 39 w 87"/>
                  <a:gd name="T85" fmla="*/ 28 h 50"/>
                  <a:gd name="T86" fmla="*/ 32 w 87"/>
                  <a:gd name="T87" fmla="*/ 38 h 50"/>
                  <a:gd name="T88" fmla="*/ 20 w 87"/>
                  <a:gd name="T89" fmla="*/ 45 h 50"/>
                  <a:gd name="T90" fmla="*/ 19 w 87"/>
                  <a:gd name="T91" fmla="*/ 45 h 50"/>
                  <a:gd name="T92" fmla="*/ 13 w 87"/>
                  <a:gd name="T93" fmla="*/ 43 h 50"/>
                  <a:gd name="T94" fmla="*/ 7 w 87"/>
                  <a:gd name="T95" fmla="*/ 37 h 50"/>
                  <a:gd name="T96" fmla="*/ 5 w 87"/>
                  <a:gd name="T97" fmla="*/ 34 h 50"/>
                  <a:gd name="T98" fmla="*/ 5 w 87"/>
                  <a:gd name="T99" fmla="*/ 33 h 50"/>
                  <a:gd name="T100" fmla="*/ 5 w 87"/>
                  <a:gd name="T101" fmla="*/ 33 h 50"/>
                  <a:gd name="T102" fmla="*/ 5 w 87"/>
                  <a:gd name="T103" fmla="*/ 33 h 50"/>
                  <a:gd name="T104" fmla="*/ 2 w 87"/>
                  <a:gd name="T105" fmla="*/ 32 h 50"/>
                  <a:gd name="T106" fmla="*/ 1 w 87"/>
                  <a:gd name="T107" fmla="*/ 35 h 50"/>
                  <a:gd name="T108" fmla="*/ 1 w 87"/>
                  <a:gd name="T109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" h="50">
                    <a:moveTo>
                      <a:pt x="1" y="35"/>
                    </a:moveTo>
                    <a:cubicBezTo>
                      <a:pt x="1" y="35"/>
                      <a:pt x="2" y="38"/>
                      <a:pt x="5" y="41"/>
                    </a:cubicBezTo>
                    <a:cubicBezTo>
                      <a:pt x="7" y="43"/>
                      <a:pt x="9" y="45"/>
                      <a:pt x="11" y="46"/>
                    </a:cubicBezTo>
                    <a:cubicBezTo>
                      <a:pt x="13" y="48"/>
                      <a:pt x="16" y="49"/>
                      <a:pt x="19" y="49"/>
                    </a:cubicBezTo>
                    <a:cubicBezTo>
                      <a:pt x="19" y="49"/>
                      <a:pt x="20" y="49"/>
                      <a:pt x="21" y="48"/>
                    </a:cubicBezTo>
                    <a:cubicBezTo>
                      <a:pt x="26" y="48"/>
                      <a:pt x="29" y="46"/>
                      <a:pt x="32" y="44"/>
                    </a:cubicBezTo>
                    <a:cubicBezTo>
                      <a:pt x="36" y="41"/>
                      <a:pt x="38" y="37"/>
                      <a:pt x="40" y="34"/>
                    </a:cubicBezTo>
                    <a:cubicBezTo>
                      <a:pt x="42" y="30"/>
                      <a:pt x="44" y="28"/>
                      <a:pt x="45" y="27"/>
                    </a:cubicBezTo>
                    <a:cubicBezTo>
                      <a:pt x="47" y="26"/>
                      <a:pt x="47" y="26"/>
                      <a:pt x="48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7"/>
                      <a:pt x="51" y="28"/>
                      <a:pt x="51" y="29"/>
                    </a:cubicBezTo>
                    <a:cubicBezTo>
                      <a:pt x="52" y="31"/>
                      <a:pt x="52" y="33"/>
                      <a:pt x="53" y="34"/>
                    </a:cubicBezTo>
                    <a:cubicBezTo>
                      <a:pt x="53" y="37"/>
                      <a:pt x="54" y="41"/>
                      <a:pt x="57" y="44"/>
                    </a:cubicBezTo>
                    <a:cubicBezTo>
                      <a:pt x="60" y="47"/>
                      <a:pt x="64" y="50"/>
                      <a:pt x="69" y="50"/>
                    </a:cubicBezTo>
                    <a:cubicBezTo>
                      <a:pt x="70" y="50"/>
                      <a:pt x="72" y="49"/>
                      <a:pt x="74" y="49"/>
                    </a:cubicBezTo>
                    <a:cubicBezTo>
                      <a:pt x="79" y="48"/>
                      <a:pt x="83" y="43"/>
                      <a:pt x="85" y="38"/>
                    </a:cubicBezTo>
                    <a:cubicBezTo>
                      <a:pt x="87" y="34"/>
                      <a:pt x="87" y="28"/>
                      <a:pt x="87" y="23"/>
                    </a:cubicBezTo>
                    <a:cubicBezTo>
                      <a:pt x="87" y="20"/>
                      <a:pt x="87" y="17"/>
                      <a:pt x="86" y="15"/>
                    </a:cubicBezTo>
                    <a:cubicBezTo>
                      <a:pt x="85" y="11"/>
                      <a:pt x="84" y="8"/>
                      <a:pt x="81" y="5"/>
                    </a:cubicBezTo>
                    <a:cubicBezTo>
                      <a:pt x="78" y="3"/>
                      <a:pt x="74" y="2"/>
                      <a:pt x="69" y="1"/>
                    </a:cubicBezTo>
                    <a:cubicBezTo>
                      <a:pt x="59" y="1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1"/>
                      <a:pt x="27" y="2"/>
                    </a:cubicBezTo>
                    <a:cubicBezTo>
                      <a:pt x="27" y="3"/>
                      <a:pt x="28" y="4"/>
                      <a:pt x="29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7" y="4"/>
                      <a:pt x="46" y="5"/>
                    </a:cubicBezTo>
                    <a:cubicBezTo>
                      <a:pt x="54" y="5"/>
                      <a:pt x="64" y="5"/>
                      <a:pt x="69" y="5"/>
                    </a:cubicBezTo>
                    <a:cubicBezTo>
                      <a:pt x="73" y="6"/>
                      <a:pt x="76" y="7"/>
                      <a:pt x="78" y="8"/>
                    </a:cubicBezTo>
                    <a:cubicBezTo>
                      <a:pt x="80" y="10"/>
                      <a:pt x="82" y="13"/>
                      <a:pt x="83" y="16"/>
                    </a:cubicBezTo>
                    <a:cubicBezTo>
                      <a:pt x="83" y="18"/>
                      <a:pt x="83" y="21"/>
                      <a:pt x="83" y="23"/>
                    </a:cubicBezTo>
                    <a:cubicBezTo>
                      <a:pt x="83" y="28"/>
                      <a:pt x="83" y="33"/>
                      <a:pt x="81" y="37"/>
                    </a:cubicBezTo>
                    <a:cubicBezTo>
                      <a:pt x="79" y="41"/>
                      <a:pt x="77" y="44"/>
                      <a:pt x="73" y="45"/>
                    </a:cubicBezTo>
                    <a:cubicBezTo>
                      <a:pt x="71" y="46"/>
                      <a:pt x="70" y="46"/>
                      <a:pt x="69" y="46"/>
                    </a:cubicBezTo>
                    <a:cubicBezTo>
                      <a:pt x="65" y="46"/>
                      <a:pt x="62" y="44"/>
                      <a:pt x="60" y="41"/>
                    </a:cubicBezTo>
                    <a:cubicBezTo>
                      <a:pt x="58" y="39"/>
                      <a:pt x="57" y="36"/>
                      <a:pt x="56" y="34"/>
                    </a:cubicBezTo>
                    <a:cubicBezTo>
                      <a:pt x="56" y="31"/>
                      <a:pt x="55" y="29"/>
                      <a:pt x="54" y="26"/>
                    </a:cubicBezTo>
                    <a:cubicBezTo>
                      <a:pt x="54" y="25"/>
                      <a:pt x="53" y="24"/>
                      <a:pt x="52" y="23"/>
                    </a:cubicBezTo>
                    <a:cubicBezTo>
                      <a:pt x="51" y="22"/>
                      <a:pt x="50" y="22"/>
                      <a:pt x="48" y="22"/>
                    </a:cubicBezTo>
                    <a:cubicBezTo>
                      <a:pt x="47" y="22"/>
                      <a:pt x="45" y="22"/>
                      <a:pt x="44" y="23"/>
                    </a:cubicBezTo>
                    <a:cubicBezTo>
                      <a:pt x="41" y="24"/>
                      <a:pt x="40" y="26"/>
                      <a:pt x="39" y="28"/>
                    </a:cubicBezTo>
                    <a:cubicBezTo>
                      <a:pt x="37" y="31"/>
                      <a:pt x="35" y="35"/>
                      <a:pt x="32" y="38"/>
                    </a:cubicBezTo>
                    <a:cubicBezTo>
                      <a:pt x="30" y="41"/>
                      <a:pt x="27" y="43"/>
                      <a:pt x="20" y="45"/>
                    </a:cubicBezTo>
                    <a:cubicBezTo>
                      <a:pt x="20" y="45"/>
                      <a:pt x="19" y="45"/>
                      <a:pt x="19" y="45"/>
                    </a:cubicBezTo>
                    <a:cubicBezTo>
                      <a:pt x="17" y="45"/>
                      <a:pt x="15" y="44"/>
                      <a:pt x="13" y="43"/>
                    </a:cubicBezTo>
                    <a:cubicBezTo>
                      <a:pt x="10" y="41"/>
                      <a:pt x="8" y="39"/>
                      <a:pt x="7" y="37"/>
                    </a:cubicBezTo>
                    <a:cubicBezTo>
                      <a:pt x="6" y="36"/>
                      <a:pt x="5" y="35"/>
                      <a:pt x="5" y="34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2"/>
                      <a:pt x="3" y="31"/>
                      <a:pt x="2" y="32"/>
                    </a:cubicBezTo>
                    <a:cubicBezTo>
                      <a:pt x="1" y="32"/>
                      <a:pt x="0" y="34"/>
                      <a:pt x="1" y="35"/>
                    </a:cubicBezTo>
                    <a:cubicBezTo>
                      <a:pt x="1" y="35"/>
                      <a:pt x="1" y="35"/>
                      <a:pt x="1" y="35"/>
                    </a:cubicBezTo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41" name="Freeform 65"/>
              <p:cNvSpPr>
                <a:spLocks/>
              </p:cNvSpPr>
              <p:nvPr/>
            </p:nvSpPr>
            <p:spPr bwMode="auto">
              <a:xfrm>
                <a:off x="5797476" y="4978588"/>
                <a:ext cx="19050" cy="26988"/>
              </a:xfrm>
              <a:custGeom>
                <a:avLst/>
                <a:gdLst>
                  <a:gd name="T0" fmla="*/ 2 w 6"/>
                  <a:gd name="T1" fmla="*/ 4 h 9"/>
                  <a:gd name="T2" fmla="*/ 0 w 6"/>
                  <a:gd name="T3" fmla="*/ 4 h 9"/>
                  <a:gd name="T4" fmla="*/ 0 w 6"/>
                  <a:gd name="T5" fmla="*/ 7 h 9"/>
                  <a:gd name="T6" fmla="*/ 1 w 6"/>
                  <a:gd name="T7" fmla="*/ 8 h 9"/>
                  <a:gd name="T8" fmla="*/ 3 w 6"/>
                  <a:gd name="T9" fmla="*/ 9 h 9"/>
                  <a:gd name="T10" fmla="*/ 4 w 6"/>
                  <a:gd name="T11" fmla="*/ 8 h 9"/>
                  <a:gd name="T12" fmla="*/ 5 w 6"/>
                  <a:gd name="T13" fmla="*/ 6 h 9"/>
                  <a:gd name="T14" fmla="*/ 6 w 6"/>
                  <a:gd name="T15" fmla="*/ 4 h 9"/>
                  <a:gd name="T16" fmla="*/ 5 w 6"/>
                  <a:gd name="T17" fmla="*/ 2 h 9"/>
                  <a:gd name="T18" fmla="*/ 4 w 6"/>
                  <a:gd name="T19" fmla="*/ 0 h 9"/>
                  <a:gd name="T20" fmla="*/ 3 w 6"/>
                  <a:gd name="T21" fmla="*/ 0 h 9"/>
                  <a:gd name="T22" fmla="*/ 1 w 6"/>
                  <a:gd name="T23" fmla="*/ 0 h 9"/>
                  <a:gd name="T24" fmla="*/ 0 w 6"/>
                  <a:gd name="T25" fmla="*/ 2 h 9"/>
                  <a:gd name="T26" fmla="*/ 0 w 6"/>
                  <a:gd name="T27" fmla="*/ 4 h 9"/>
                  <a:gd name="T28" fmla="*/ 2 w 6"/>
                  <a:gd name="T29" fmla="*/ 4 h 9"/>
                  <a:gd name="T30" fmla="*/ 4 w 6"/>
                  <a:gd name="T31" fmla="*/ 4 h 9"/>
                  <a:gd name="T32" fmla="*/ 4 w 6"/>
                  <a:gd name="T33" fmla="*/ 3 h 9"/>
                  <a:gd name="T34" fmla="*/ 4 w 6"/>
                  <a:gd name="T35" fmla="*/ 3 h 9"/>
                  <a:gd name="T36" fmla="*/ 3 w 6"/>
                  <a:gd name="T37" fmla="*/ 3 h 9"/>
                  <a:gd name="T38" fmla="*/ 4 w 6"/>
                  <a:gd name="T39" fmla="*/ 3 h 9"/>
                  <a:gd name="T40" fmla="*/ 4 w 6"/>
                  <a:gd name="T41" fmla="*/ 3 h 9"/>
                  <a:gd name="T42" fmla="*/ 3 w 6"/>
                  <a:gd name="T43" fmla="*/ 3 h 9"/>
                  <a:gd name="T44" fmla="*/ 4 w 6"/>
                  <a:gd name="T45" fmla="*/ 3 h 9"/>
                  <a:gd name="T46" fmla="*/ 3 w 6"/>
                  <a:gd name="T47" fmla="*/ 2 h 9"/>
                  <a:gd name="T48" fmla="*/ 3 w 6"/>
                  <a:gd name="T49" fmla="*/ 4 h 9"/>
                  <a:gd name="T50" fmla="*/ 4 w 6"/>
                  <a:gd name="T51" fmla="*/ 3 h 9"/>
                  <a:gd name="T52" fmla="*/ 3 w 6"/>
                  <a:gd name="T53" fmla="*/ 2 h 9"/>
                  <a:gd name="T54" fmla="*/ 3 w 6"/>
                  <a:gd name="T55" fmla="*/ 4 h 9"/>
                  <a:gd name="T56" fmla="*/ 3 w 6"/>
                  <a:gd name="T57" fmla="*/ 2 h 9"/>
                  <a:gd name="T58" fmla="*/ 2 w 6"/>
                  <a:gd name="T59" fmla="*/ 3 h 9"/>
                  <a:gd name="T60" fmla="*/ 3 w 6"/>
                  <a:gd name="T61" fmla="*/ 4 h 9"/>
                  <a:gd name="T62" fmla="*/ 3 w 6"/>
                  <a:gd name="T63" fmla="*/ 2 h 9"/>
                  <a:gd name="T64" fmla="*/ 2 w 6"/>
                  <a:gd name="T65" fmla="*/ 3 h 9"/>
                  <a:gd name="T66" fmla="*/ 2 w 6"/>
                  <a:gd name="T67" fmla="*/ 3 h 9"/>
                  <a:gd name="T68" fmla="*/ 1 w 6"/>
                  <a:gd name="T69" fmla="*/ 3 h 9"/>
                  <a:gd name="T70" fmla="*/ 2 w 6"/>
                  <a:gd name="T71" fmla="*/ 3 h 9"/>
                  <a:gd name="T72" fmla="*/ 2 w 6"/>
                  <a:gd name="T73" fmla="*/ 3 h 9"/>
                  <a:gd name="T74" fmla="*/ 1 w 6"/>
                  <a:gd name="T75" fmla="*/ 3 h 9"/>
                  <a:gd name="T76" fmla="*/ 2 w 6"/>
                  <a:gd name="T77" fmla="*/ 4 h 9"/>
                  <a:gd name="T78" fmla="*/ 1 w 6"/>
                  <a:gd name="T79" fmla="*/ 5 h 9"/>
                  <a:gd name="T80" fmla="*/ 1 w 6"/>
                  <a:gd name="T81" fmla="*/ 5 h 9"/>
                  <a:gd name="T82" fmla="*/ 2 w 6"/>
                  <a:gd name="T83" fmla="*/ 5 h 9"/>
                  <a:gd name="T84" fmla="*/ 2 w 6"/>
                  <a:gd name="T85" fmla="*/ 5 h 9"/>
                  <a:gd name="T86" fmla="*/ 1 w 6"/>
                  <a:gd name="T87" fmla="*/ 5 h 9"/>
                  <a:gd name="T88" fmla="*/ 2 w 6"/>
                  <a:gd name="T89" fmla="*/ 5 h 9"/>
                  <a:gd name="T90" fmla="*/ 2 w 6"/>
                  <a:gd name="T91" fmla="*/ 5 h 9"/>
                  <a:gd name="T92" fmla="*/ 3 w 6"/>
                  <a:gd name="T93" fmla="*/ 6 h 9"/>
                  <a:gd name="T94" fmla="*/ 3 w 6"/>
                  <a:gd name="T95" fmla="*/ 5 h 9"/>
                  <a:gd name="T96" fmla="*/ 2 w 6"/>
                  <a:gd name="T97" fmla="*/ 5 h 9"/>
                  <a:gd name="T98" fmla="*/ 3 w 6"/>
                  <a:gd name="T99" fmla="*/ 6 h 9"/>
                  <a:gd name="T100" fmla="*/ 3 w 6"/>
                  <a:gd name="T101" fmla="*/ 5 h 9"/>
                  <a:gd name="T102" fmla="*/ 3 w 6"/>
                  <a:gd name="T103" fmla="*/ 6 h 9"/>
                  <a:gd name="T104" fmla="*/ 4 w 6"/>
                  <a:gd name="T105" fmla="*/ 5 h 9"/>
                  <a:gd name="T106" fmla="*/ 3 w 6"/>
                  <a:gd name="T107" fmla="*/ 5 h 9"/>
                  <a:gd name="T108" fmla="*/ 3 w 6"/>
                  <a:gd name="T109" fmla="*/ 6 h 9"/>
                  <a:gd name="T110" fmla="*/ 4 w 6"/>
                  <a:gd name="T111" fmla="*/ 5 h 9"/>
                  <a:gd name="T112" fmla="*/ 3 w 6"/>
                  <a:gd name="T113" fmla="*/ 5 h 9"/>
                  <a:gd name="T114" fmla="*/ 4 w 6"/>
                  <a:gd name="T115" fmla="*/ 5 h 9"/>
                  <a:gd name="T116" fmla="*/ 4 w 6"/>
                  <a:gd name="T117" fmla="*/ 5 h 9"/>
                  <a:gd name="T118" fmla="*/ 3 w 6"/>
                  <a:gd name="T119" fmla="*/ 5 h 9"/>
                  <a:gd name="T120" fmla="*/ 4 w 6"/>
                  <a:gd name="T121" fmla="*/ 5 h 9"/>
                  <a:gd name="T122" fmla="*/ 4 w 6"/>
                  <a:gd name="T123" fmla="*/ 4 h 9"/>
                  <a:gd name="T124" fmla="*/ 2 w 6"/>
                  <a:gd name="T12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" h="9">
                    <a:moveTo>
                      <a:pt x="2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3" y="9"/>
                      <a:pt x="4" y="8"/>
                      <a:pt x="4" y="8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42" name="Freeform 66"/>
              <p:cNvSpPr>
                <a:spLocks/>
              </p:cNvSpPr>
              <p:nvPr/>
            </p:nvSpPr>
            <p:spPr bwMode="auto">
              <a:xfrm>
                <a:off x="5813351" y="4972238"/>
                <a:ext cx="17463" cy="26988"/>
              </a:xfrm>
              <a:custGeom>
                <a:avLst/>
                <a:gdLst>
                  <a:gd name="T0" fmla="*/ 2 w 6"/>
                  <a:gd name="T1" fmla="*/ 5 h 9"/>
                  <a:gd name="T2" fmla="*/ 0 w 6"/>
                  <a:gd name="T3" fmla="*/ 5 h 9"/>
                  <a:gd name="T4" fmla="*/ 0 w 6"/>
                  <a:gd name="T5" fmla="*/ 7 h 9"/>
                  <a:gd name="T6" fmla="*/ 1 w 6"/>
                  <a:gd name="T7" fmla="*/ 8 h 9"/>
                  <a:gd name="T8" fmla="*/ 3 w 6"/>
                  <a:gd name="T9" fmla="*/ 9 h 9"/>
                  <a:gd name="T10" fmla="*/ 4 w 6"/>
                  <a:gd name="T11" fmla="*/ 8 h 9"/>
                  <a:gd name="T12" fmla="*/ 5 w 6"/>
                  <a:gd name="T13" fmla="*/ 7 h 9"/>
                  <a:gd name="T14" fmla="*/ 6 w 6"/>
                  <a:gd name="T15" fmla="*/ 5 h 9"/>
                  <a:gd name="T16" fmla="*/ 5 w 6"/>
                  <a:gd name="T17" fmla="*/ 2 h 9"/>
                  <a:gd name="T18" fmla="*/ 4 w 6"/>
                  <a:gd name="T19" fmla="*/ 1 h 9"/>
                  <a:gd name="T20" fmla="*/ 3 w 6"/>
                  <a:gd name="T21" fmla="*/ 0 h 9"/>
                  <a:gd name="T22" fmla="*/ 1 w 6"/>
                  <a:gd name="T23" fmla="*/ 1 h 9"/>
                  <a:gd name="T24" fmla="*/ 0 w 6"/>
                  <a:gd name="T25" fmla="*/ 3 h 9"/>
                  <a:gd name="T26" fmla="*/ 0 w 6"/>
                  <a:gd name="T27" fmla="*/ 5 h 9"/>
                  <a:gd name="T28" fmla="*/ 2 w 6"/>
                  <a:gd name="T29" fmla="*/ 5 h 9"/>
                  <a:gd name="T30" fmla="*/ 4 w 6"/>
                  <a:gd name="T31" fmla="*/ 5 h 9"/>
                  <a:gd name="T32" fmla="*/ 4 w 6"/>
                  <a:gd name="T33" fmla="*/ 4 h 9"/>
                  <a:gd name="T34" fmla="*/ 4 w 6"/>
                  <a:gd name="T35" fmla="*/ 4 h 9"/>
                  <a:gd name="T36" fmla="*/ 3 w 6"/>
                  <a:gd name="T37" fmla="*/ 3 h 9"/>
                  <a:gd name="T38" fmla="*/ 3 w 6"/>
                  <a:gd name="T39" fmla="*/ 4 h 9"/>
                  <a:gd name="T40" fmla="*/ 4 w 6"/>
                  <a:gd name="T41" fmla="*/ 4 h 9"/>
                  <a:gd name="T42" fmla="*/ 3 w 6"/>
                  <a:gd name="T43" fmla="*/ 3 h 9"/>
                  <a:gd name="T44" fmla="*/ 3 w 6"/>
                  <a:gd name="T45" fmla="*/ 4 h 9"/>
                  <a:gd name="T46" fmla="*/ 3 w 6"/>
                  <a:gd name="T47" fmla="*/ 3 h 9"/>
                  <a:gd name="T48" fmla="*/ 3 w 6"/>
                  <a:gd name="T49" fmla="*/ 4 h 9"/>
                  <a:gd name="T50" fmla="*/ 3 w 6"/>
                  <a:gd name="T51" fmla="*/ 4 h 9"/>
                  <a:gd name="T52" fmla="*/ 3 w 6"/>
                  <a:gd name="T53" fmla="*/ 3 h 9"/>
                  <a:gd name="T54" fmla="*/ 3 w 6"/>
                  <a:gd name="T55" fmla="*/ 4 h 9"/>
                  <a:gd name="T56" fmla="*/ 3 w 6"/>
                  <a:gd name="T57" fmla="*/ 3 h 9"/>
                  <a:gd name="T58" fmla="*/ 2 w 6"/>
                  <a:gd name="T59" fmla="*/ 4 h 9"/>
                  <a:gd name="T60" fmla="*/ 3 w 6"/>
                  <a:gd name="T61" fmla="*/ 4 h 9"/>
                  <a:gd name="T62" fmla="*/ 3 w 6"/>
                  <a:gd name="T63" fmla="*/ 3 h 9"/>
                  <a:gd name="T64" fmla="*/ 2 w 6"/>
                  <a:gd name="T65" fmla="*/ 4 h 9"/>
                  <a:gd name="T66" fmla="*/ 2 w 6"/>
                  <a:gd name="T67" fmla="*/ 3 h 9"/>
                  <a:gd name="T68" fmla="*/ 1 w 6"/>
                  <a:gd name="T69" fmla="*/ 4 h 9"/>
                  <a:gd name="T70" fmla="*/ 2 w 6"/>
                  <a:gd name="T71" fmla="*/ 4 h 9"/>
                  <a:gd name="T72" fmla="*/ 2 w 6"/>
                  <a:gd name="T73" fmla="*/ 3 h 9"/>
                  <a:gd name="T74" fmla="*/ 1 w 6"/>
                  <a:gd name="T75" fmla="*/ 4 h 9"/>
                  <a:gd name="T76" fmla="*/ 2 w 6"/>
                  <a:gd name="T77" fmla="*/ 5 h 9"/>
                  <a:gd name="T78" fmla="*/ 1 w 6"/>
                  <a:gd name="T79" fmla="*/ 6 h 9"/>
                  <a:gd name="T80" fmla="*/ 1 w 6"/>
                  <a:gd name="T81" fmla="*/ 6 h 9"/>
                  <a:gd name="T82" fmla="*/ 2 w 6"/>
                  <a:gd name="T83" fmla="*/ 6 h 9"/>
                  <a:gd name="T84" fmla="*/ 2 w 6"/>
                  <a:gd name="T85" fmla="*/ 5 h 9"/>
                  <a:gd name="T86" fmla="*/ 1 w 6"/>
                  <a:gd name="T87" fmla="*/ 6 h 9"/>
                  <a:gd name="T88" fmla="*/ 2 w 6"/>
                  <a:gd name="T89" fmla="*/ 6 h 9"/>
                  <a:gd name="T90" fmla="*/ 2 w 6"/>
                  <a:gd name="T91" fmla="*/ 5 h 9"/>
                  <a:gd name="T92" fmla="*/ 3 w 6"/>
                  <a:gd name="T93" fmla="*/ 7 h 9"/>
                  <a:gd name="T94" fmla="*/ 3 w 6"/>
                  <a:gd name="T95" fmla="*/ 5 h 9"/>
                  <a:gd name="T96" fmla="*/ 2 w 6"/>
                  <a:gd name="T97" fmla="*/ 5 h 9"/>
                  <a:gd name="T98" fmla="*/ 3 w 6"/>
                  <a:gd name="T99" fmla="*/ 7 h 9"/>
                  <a:gd name="T100" fmla="*/ 3 w 6"/>
                  <a:gd name="T101" fmla="*/ 5 h 9"/>
                  <a:gd name="T102" fmla="*/ 3 w 6"/>
                  <a:gd name="T103" fmla="*/ 7 h 9"/>
                  <a:gd name="T104" fmla="*/ 4 w 6"/>
                  <a:gd name="T105" fmla="*/ 6 h 9"/>
                  <a:gd name="T106" fmla="*/ 3 w 6"/>
                  <a:gd name="T107" fmla="*/ 5 h 9"/>
                  <a:gd name="T108" fmla="*/ 3 w 6"/>
                  <a:gd name="T109" fmla="*/ 7 h 9"/>
                  <a:gd name="T110" fmla="*/ 4 w 6"/>
                  <a:gd name="T111" fmla="*/ 6 h 9"/>
                  <a:gd name="T112" fmla="*/ 3 w 6"/>
                  <a:gd name="T113" fmla="*/ 6 h 9"/>
                  <a:gd name="T114" fmla="*/ 4 w 6"/>
                  <a:gd name="T115" fmla="*/ 6 h 9"/>
                  <a:gd name="T116" fmla="*/ 4 w 6"/>
                  <a:gd name="T117" fmla="*/ 6 h 9"/>
                  <a:gd name="T118" fmla="*/ 3 w 6"/>
                  <a:gd name="T119" fmla="*/ 6 h 9"/>
                  <a:gd name="T120" fmla="*/ 4 w 6"/>
                  <a:gd name="T121" fmla="*/ 6 h 9"/>
                  <a:gd name="T122" fmla="*/ 4 w 6"/>
                  <a:gd name="T123" fmla="*/ 5 h 9"/>
                  <a:gd name="T124" fmla="*/ 2 w 6"/>
                  <a:gd name="T12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" h="9">
                    <a:moveTo>
                      <a:pt x="2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9"/>
                      <a:pt x="2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5"/>
                      <a:pt x="4" y="5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43" name="Freeform 67"/>
              <p:cNvSpPr>
                <a:spLocks/>
              </p:cNvSpPr>
              <p:nvPr/>
            </p:nvSpPr>
            <p:spPr bwMode="auto">
              <a:xfrm>
                <a:off x="5824463" y="4969063"/>
                <a:ext cx="19050" cy="28575"/>
              </a:xfrm>
              <a:custGeom>
                <a:avLst/>
                <a:gdLst>
                  <a:gd name="T0" fmla="*/ 2 w 6"/>
                  <a:gd name="T1" fmla="*/ 5 h 9"/>
                  <a:gd name="T2" fmla="*/ 0 w 6"/>
                  <a:gd name="T3" fmla="*/ 5 h 9"/>
                  <a:gd name="T4" fmla="*/ 1 w 6"/>
                  <a:gd name="T5" fmla="*/ 7 h 9"/>
                  <a:gd name="T6" fmla="*/ 2 w 6"/>
                  <a:gd name="T7" fmla="*/ 8 h 9"/>
                  <a:gd name="T8" fmla="*/ 3 w 6"/>
                  <a:gd name="T9" fmla="*/ 9 h 9"/>
                  <a:gd name="T10" fmla="*/ 5 w 6"/>
                  <a:gd name="T11" fmla="*/ 8 h 9"/>
                  <a:gd name="T12" fmla="*/ 6 w 6"/>
                  <a:gd name="T13" fmla="*/ 7 h 9"/>
                  <a:gd name="T14" fmla="*/ 6 w 6"/>
                  <a:gd name="T15" fmla="*/ 5 h 9"/>
                  <a:gd name="T16" fmla="*/ 6 w 6"/>
                  <a:gd name="T17" fmla="*/ 2 h 9"/>
                  <a:gd name="T18" fmla="*/ 5 w 6"/>
                  <a:gd name="T19" fmla="*/ 1 h 9"/>
                  <a:gd name="T20" fmla="*/ 3 w 6"/>
                  <a:gd name="T21" fmla="*/ 0 h 9"/>
                  <a:gd name="T22" fmla="*/ 2 w 6"/>
                  <a:gd name="T23" fmla="*/ 1 h 9"/>
                  <a:gd name="T24" fmla="*/ 1 w 6"/>
                  <a:gd name="T25" fmla="*/ 3 h 9"/>
                  <a:gd name="T26" fmla="*/ 0 w 6"/>
                  <a:gd name="T27" fmla="*/ 5 h 9"/>
                  <a:gd name="T28" fmla="*/ 2 w 6"/>
                  <a:gd name="T29" fmla="*/ 5 h 9"/>
                  <a:gd name="T30" fmla="*/ 4 w 6"/>
                  <a:gd name="T31" fmla="*/ 5 h 9"/>
                  <a:gd name="T32" fmla="*/ 5 w 6"/>
                  <a:gd name="T33" fmla="*/ 4 h 9"/>
                  <a:gd name="T34" fmla="*/ 5 w 6"/>
                  <a:gd name="T35" fmla="*/ 4 h 9"/>
                  <a:gd name="T36" fmla="*/ 4 w 6"/>
                  <a:gd name="T37" fmla="*/ 3 h 9"/>
                  <a:gd name="T38" fmla="*/ 4 w 6"/>
                  <a:gd name="T39" fmla="*/ 4 h 9"/>
                  <a:gd name="T40" fmla="*/ 5 w 6"/>
                  <a:gd name="T41" fmla="*/ 4 h 9"/>
                  <a:gd name="T42" fmla="*/ 4 w 6"/>
                  <a:gd name="T43" fmla="*/ 3 h 9"/>
                  <a:gd name="T44" fmla="*/ 4 w 6"/>
                  <a:gd name="T45" fmla="*/ 4 h 9"/>
                  <a:gd name="T46" fmla="*/ 3 w 6"/>
                  <a:gd name="T47" fmla="*/ 3 h 9"/>
                  <a:gd name="T48" fmla="*/ 3 w 6"/>
                  <a:gd name="T49" fmla="*/ 4 h 9"/>
                  <a:gd name="T50" fmla="*/ 4 w 6"/>
                  <a:gd name="T51" fmla="*/ 4 h 9"/>
                  <a:gd name="T52" fmla="*/ 3 w 6"/>
                  <a:gd name="T53" fmla="*/ 3 h 9"/>
                  <a:gd name="T54" fmla="*/ 3 w 6"/>
                  <a:gd name="T55" fmla="*/ 4 h 9"/>
                  <a:gd name="T56" fmla="*/ 3 w 6"/>
                  <a:gd name="T57" fmla="*/ 3 h 9"/>
                  <a:gd name="T58" fmla="*/ 2 w 6"/>
                  <a:gd name="T59" fmla="*/ 4 h 9"/>
                  <a:gd name="T60" fmla="*/ 3 w 6"/>
                  <a:gd name="T61" fmla="*/ 4 h 9"/>
                  <a:gd name="T62" fmla="*/ 3 w 6"/>
                  <a:gd name="T63" fmla="*/ 3 h 9"/>
                  <a:gd name="T64" fmla="*/ 2 w 6"/>
                  <a:gd name="T65" fmla="*/ 4 h 9"/>
                  <a:gd name="T66" fmla="*/ 3 w 6"/>
                  <a:gd name="T67" fmla="*/ 3 h 9"/>
                  <a:gd name="T68" fmla="*/ 2 w 6"/>
                  <a:gd name="T69" fmla="*/ 4 h 9"/>
                  <a:gd name="T70" fmla="*/ 2 w 6"/>
                  <a:gd name="T71" fmla="*/ 4 h 9"/>
                  <a:gd name="T72" fmla="*/ 3 w 6"/>
                  <a:gd name="T73" fmla="*/ 3 h 9"/>
                  <a:gd name="T74" fmla="*/ 2 w 6"/>
                  <a:gd name="T75" fmla="*/ 4 h 9"/>
                  <a:gd name="T76" fmla="*/ 2 w 6"/>
                  <a:gd name="T77" fmla="*/ 5 h 9"/>
                  <a:gd name="T78" fmla="*/ 2 w 6"/>
                  <a:gd name="T79" fmla="*/ 6 h 9"/>
                  <a:gd name="T80" fmla="*/ 2 w 6"/>
                  <a:gd name="T81" fmla="*/ 6 h 9"/>
                  <a:gd name="T82" fmla="*/ 3 w 6"/>
                  <a:gd name="T83" fmla="*/ 6 h 9"/>
                  <a:gd name="T84" fmla="*/ 2 w 6"/>
                  <a:gd name="T85" fmla="*/ 5 h 9"/>
                  <a:gd name="T86" fmla="*/ 2 w 6"/>
                  <a:gd name="T87" fmla="*/ 6 h 9"/>
                  <a:gd name="T88" fmla="*/ 3 w 6"/>
                  <a:gd name="T89" fmla="*/ 6 h 9"/>
                  <a:gd name="T90" fmla="*/ 2 w 6"/>
                  <a:gd name="T91" fmla="*/ 5 h 9"/>
                  <a:gd name="T92" fmla="*/ 3 w 6"/>
                  <a:gd name="T93" fmla="*/ 7 h 9"/>
                  <a:gd name="T94" fmla="*/ 3 w 6"/>
                  <a:gd name="T95" fmla="*/ 5 h 9"/>
                  <a:gd name="T96" fmla="*/ 2 w 6"/>
                  <a:gd name="T97" fmla="*/ 5 h 9"/>
                  <a:gd name="T98" fmla="*/ 3 w 6"/>
                  <a:gd name="T99" fmla="*/ 7 h 9"/>
                  <a:gd name="T100" fmla="*/ 3 w 6"/>
                  <a:gd name="T101" fmla="*/ 5 h 9"/>
                  <a:gd name="T102" fmla="*/ 3 w 6"/>
                  <a:gd name="T103" fmla="*/ 7 h 9"/>
                  <a:gd name="T104" fmla="*/ 4 w 6"/>
                  <a:gd name="T105" fmla="*/ 6 h 9"/>
                  <a:gd name="T106" fmla="*/ 3 w 6"/>
                  <a:gd name="T107" fmla="*/ 5 h 9"/>
                  <a:gd name="T108" fmla="*/ 3 w 6"/>
                  <a:gd name="T109" fmla="*/ 7 h 9"/>
                  <a:gd name="T110" fmla="*/ 4 w 6"/>
                  <a:gd name="T111" fmla="*/ 6 h 9"/>
                  <a:gd name="T112" fmla="*/ 4 w 6"/>
                  <a:gd name="T113" fmla="*/ 6 h 9"/>
                  <a:gd name="T114" fmla="*/ 5 w 6"/>
                  <a:gd name="T115" fmla="*/ 6 h 9"/>
                  <a:gd name="T116" fmla="*/ 4 w 6"/>
                  <a:gd name="T117" fmla="*/ 6 h 9"/>
                  <a:gd name="T118" fmla="*/ 4 w 6"/>
                  <a:gd name="T119" fmla="*/ 6 h 9"/>
                  <a:gd name="T120" fmla="*/ 5 w 6"/>
                  <a:gd name="T121" fmla="*/ 6 h 9"/>
                  <a:gd name="T122" fmla="*/ 4 w 6"/>
                  <a:gd name="T123" fmla="*/ 5 h 9"/>
                  <a:gd name="T124" fmla="*/ 2 w 6"/>
                  <a:gd name="T12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" h="9">
                    <a:moveTo>
                      <a:pt x="2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4" y="9"/>
                      <a:pt x="5" y="9"/>
                      <a:pt x="5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4"/>
                      <a:pt x="6" y="3"/>
                      <a:pt x="6" y="2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4" y="5"/>
                      <a:pt x="4" y="5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44" name="Freeform 68"/>
              <p:cNvSpPr>
                <a:spLocks/>
              </p:cNvSpPr>
              <p:nvPr/>
            </p:nvSpPr>
            <p:spPr bwMode="auto">
              <a:xfrm>
                <a:off x="5797476" y="4997638"/>
                <a:ext cx="19050" cy="26988"/>
              </a:xfrm>
              <a:custGeom>
                <a:avLst/>
                <a:gdLst>
                  <a:gd name="T0" fmla="*/ 2 w 6"/>
                  <a:gd name="T1" fmla="*/ 4 h 9"/>
                  <a:gd name="T2" fmla="*/ 0 w 6"/>
                  <a:gd name="T3" fmla="*/ 4 h 9"/>
                  <a:gd name="T4" fmla="*/ 0 w 6"/>
                  <a:gd name="T5" fmla="*/ 7 h 9"/>
                  <a:gd name="T6" fmla="*/ 1 w 6"/>
                  <a:gd name="T7" fmla="*/ 8 h 9"/>
                  <a:gd name="T8" fmla="*/ 3 w 6"/>
                  <a:gd name="T9" fmla="*/ 9 h 9"/>
                  <a:gd name="T10" fmla="*/ 4 w 6"/>
                  <a:gd name="T11" fmla="*/ 8 h 9"/>
                  <a:gd name="T12" fmla="*/ 5 w 6"/>
                  <a:gd name="T13" fmla="*/ 6 h 9"/>
                  <a:gd name="T14" fmla="*/ 6 w 6"/>
                  <a:gd name="T15" fmla="*/ 4 h 9"/>
                  <a:gd name="T16" fmla="*/ 5 w 6"/>
                  <a:gd name="T17" fmla="*/ 2 h 9"/>
                  <a:gd name="T18" fmla="*/ 4 w 6"/>
                  <a:gd name="T19" fmla="*/ 1 h 9"/>
                  <a:gd name="T20" fmla="*/ 3 w 6"/>
                  <a:gd name="T21" fmla="*/ 0 h 9"/>
                  <a:gd name="T22" fmla="*/ 1 w 6"/>
                  <a:gd name="T23" fmla="*/ 1 h 9"/>
                  <a:gd name="T24" fmla="*/ 0 w 6"/>
                  <a:gd name="T25" fmla="*/ 2 h 9"/>
                  <a:gd name="T26" fmla="*/ 0 w 6"/>
                  <a:gd name="T27" fmla="*/ 4 h 9"/>
                  <a:gd name="T28" fmla="*/ 2 w 6"/>
                  <a:gd name="T29" fmla="*/ 4 h 9"/>
                  <a:gd name="T30" fmla="*/ 4 w 6"/>
                  <a:gd name="T31" fmla="*/ 4 h 9"/>
                  <a:gd name="T32" fmla="*/ 4 w 6"/>
                  <a:gd name="T33" fmla="*/ 3 h 9"/>
                  <a:gd name="T34" fmla="*/ 4 w 6"/>
                  <a:gd name="T35" fmla="*/ 3 h 9"/>
                  <a:gd name="T36" fmla="*/ 3 w 6"/>
                  <a:gd name="T37" fmla="*/ 3 h 9"/>
                  <a:gd name="T38" fmla="*/ 4 w 6"/>
                  <a:gd name="T39" fmla="*/ 4 h 9"/>
                  <a:gd name="T40" fmla="*/ 4 w 6"/>
                  <a:gd name="T41" fmla="*/ 3 h 9"/>
                  <a:gd name="T42" fmla="*/ 3 w 6"/>
                  <a:gd name="T43" fmla="*/ 3 h 9"/>
                  <a:gd name="T44" fmla="*/ 4 w 6"/>
                  <a:gd name="T45" fmla="*/ 4 h 9"/>
                  <a:gd name="T46" fmla="*/ 3 w 6"/>
                  <a:gd name="T47" fmla="*/ 3 h 9"/>
                  <a:gd name="T48" fmla="*/ 3 w 6"/>
                  <a:gd name="T49" fmla="*/ 4 h 9"/>
                  <a:gd name="T50" fmla="*/ 4 w 6"/>
                  <a:gd name="T51" fmla="*/ 4 h 9"/>
                  <a:gd name="T52" fmla="*/ 3 w 6"/>
                  <a:gd name="T53" fmla="*/ 3 h 9"/>
                  <a:gd name="T54" fmla="*/ 3 w 6"/>
                  <a:gd name="T55" fmla="*/ 4 h 9"/>
                  <a:gd name="T56" fmla="*/ 3 w 6"/>
                  <a:gd name="T57" fmla="*/ 3 h 9"/>
                  <a:gd name="T58" fmla="*/ 2 w 6"/>
                  <a:gd name="T59" fmla="*/ 4 h 9"/>
                  <a:gd name="T60" fmla="*/ 3 w 6"/>
                  <a:gd name="T61" fmla="*/ 4 h 9"/>
                  <a:gd name="T62" fmla="*/ 3 w 6"/>
                  <a:gd name="T63" fmla="*/ 3 h 9"/>
                  <a:gd name="T64" fmla="*/ 2 w 6"/>
                  <a:gd name="T65" fmla="*/ 4 h 9"/>
                  <a:gd name="T66" fmla="*/ 2 w 6"/>
                  <a:gd name="T67" fmla="*/ 3 h 9"/>
                  <a:gd name="T68" fmla="*/ 1 w 6"/>
                  <a:gd name="T69" fmla="*/ 3 h 9"/>
                  <a:gd name="T70" fmla="*/ 2 w 6"/>
                  <a:gd name="T71" fmla="*/ 4 h 9"/>
                  <a:gd name="T72" fmla="*/ 2 w 6"/>
                  <a:gd name="T73" fmla="*/ 3 h 9"/>
                  <a:gd name="T74" fmla="*/ 1 w 6"/>
                  <a:gd name="T75" fmla="*/ 3 h 9"/>
                  <a:gd name="T76" fmla="*/ 2 w 6"/>
                  <a:gd name="T77" fmla="*/ 4 h 9"/>
                  <a:gd name="T78" fmla="*/ 1 w 6"/>
                  <a:gd name="T79" fmla="*/ 5 h 9"/>
                  <a:gd name="T80" fmla="*/ 1 w 6"/>
                  <a:gd name="T81" fmla="*/ 5 h 9"/>
                  <a:gd name="T82" fmla="*/ 2 w 6"/>
                  <a:gd name="T83" fmla="*/ 6 h 9"/>
                  <a:gd name="T84" fmla="*/ 2 w 6"/>
                  <a:gd name="T85" fmla="*/ 5 h 9"/>
                  <a:gd name="T86" fmla="*/ 1 w 6"/>
                  <a:gd name="T87" fmla="*/ 5 h 9"/>
                  <a:gd name="T88" fmla="*/ 2 w 6"/>
                  <a:gd name="T89" fmla="*/ 6 h 9"/>
                  <a:gd name="T90" fmla="*/ 2 w 6"/>
                  <a:gd name="T91" fmla="*/ 5 h 9"/>
                  <a:gd name="T92" fmla="*/ 3 w 6"/>
                  <a:gd name="T93" fmla="*/ 6 h 9"/>
                  <a:gd name="T94" fmla="*/ 3 w 6"/>
                  <a:gd name="T95" fmla="*/ 5 h 9"/>
                  <a:gd name="T96" fmla="*/ 2 w 6"/>
                  <a:gd name="T97" fmla="*/ 5 h 9"/>
                  <a:gd name="T98" fmla="*/ 3 w 6"/>
                  <a:gd name="T99" fmla="*/ 6 h 9"/>
                  <a:gd name="T100" fmla="*/ 3 w 6"/>
                  <a:gd name="T101" fmla="*/ 5 h 9"/>
                  <a:gd name="T102" fmla="*/ 3 w 6"/>
                  <a:gd name="T103" fmla="*/ 6 h 9"/>
                  <a:gd name="T104" fmla="*/ 4 w 6"/>
                  <a:gd name="T105" fmla="*/ 5 h 9"/>
                  <a:gd name="T106" fmla="*/ 3 w 6"/>
                  <a:gd name="T107" fmla="*/ 5 h 9"/>
                  <a:gd name="T108" fmla="*/ 3 w 6"/>
                  <a:gd name="T109" fmla="*/ 6 h 9"/>
                  <a:gd name="T110" fmla="*/ 4 w 6"/>
                  <a:gd name="T111" fmla="*/ 5 h 9"/>
                  <a:gd name="T112" fmla="*/ 3 w 6"/>
                  <a:gd name="T113" fmla="*/ 6 h 9"/>
                  <a:gd name="T114" fmla="*/ 4 w 6"/>
                  <a:gd name="T115" fmla="*/ 5 h 9"/>
                  <a:gd name="T116" fmla="*/ 4 w 6"/>
                  <a:gd name="T117" fmla="*/ 5 h 9"/>
                  <a:gd name="T118" fmla="*/ 3 w 6"/>
                  <a:gd name="T119" fmla="*/ 6 h 9"/>
                  <a:gd name="T120" fmla="*/ 4 w 6"/>
                  <a:gd name="T121" fmla="*/ 5 h 9"/>
                  <a:gd name="T122" fmla="*/ 4 w 6"/>
                  <a:gd name="T123" fmla="*/ 4 h 9"/>
                  <a:gd name="T124" fmla="*/ 2 w 6"/>
                  <a:gd name="T12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" h="9">
                    <a:moveTo>
                      <a:pt x="2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3" y="9"/>
                      <a:pt x="4" y="8"/>
                      <a:pt x="4" y="8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6" y="6"/>
                      <a:pt x="6" y="5"/>
                      <a:pt x="6" y="4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45" name="Freeform 69"/>
              <p:cNvSpPr>
                <a:spLocks/>
              </p:cNvSpPr>
              <p:nvPr/>
            </p:nvSpPr>
            <p:spPr bwMode="auto">
              <a:xfrm>
                <a:off x="5813351" y="4994463"/>
                <a:ext cx="17463" cy="23813"/>
              </a:xfrm>
              <a:custGeom>
                <a:avLst/>
                <a:gdLst>
                  <a:gd name="T0" fmla="*/ 2 w 6"/>
                  <a:gd name="T1" fmla="*/ 4 h 8"/>
                  <a:gd name="T2" fmla="*/ 0 w 6"/>
                  <a:gd name="T3" fmla="*/ 4 h 8"/>
                  <a:gd name="T4" fmla="*/ 0 w 6"/>
                  <a:gd name="T5" fmla="*/ 6 h 8"/>
                  <a:gd name="T6" fmla="*/ 1 w 6"/>
                  <a:gd name="T7" fmla="*/ 8 h 8"/>
                  <a:gd name="T8" fmla="*/ 3 w 6"/>
                  <a:gd name="T9" fmla="*/ 8 h 8"/>
                  <a:gd name="T10" fmla="*/ 4 w 6"/>
                  <a:gd name="T11" fmla="*/ 8 h 8"/>
                  <a:gd name="T12" fmla="*/ 5 w 6"/>
                  <a:gd name="T13" fmla="*/ 6 h 8"/>
                  <a:gd name="T14" fmla="*/ 6 w 6"/>
                  <a:gd name="T15" fmla="*/ 4 h 8"/>
                  <a:gd name="T16" fmla="*/ 5 w 6"/>
                  <a:gd name="T17" fmla="*/ 1 h 8"/>
                  <a:gd name="T18" fmla="*/ 4 w 6"/>
                  <a:gd name="T19" fmla="*/ 0 h 8"/>
                  <a:gd name="T20" fmla="*/ 3 w 6"/>
                  <a:gd name="T21" fmla="*/ 0 h 8"/>
                  <a:gd name="T22" fmla="*/ 1 w 6"/>
                  <a:gd name="T23" fmla="*/ 0 h 8"/>
                  <a:gd name="T24" fmla="*/ 0 w 6"/>
                  <a:gd name="T25" fmla="*/ 2 h 8"/>
                  <a:gd name="T26" fmla="*/ 0 w 6"/>
                  <a:gd name="T27" fmla="*/ 4 h 8"/>
                  <a:gd name="T28" fmla="*/ 2 w 6"/>
                  <a:gd name="T29" fmla="*/ 4 h 8"/>
                  <a:gd name="T30" fmla="*/ 4 w 6"/>
                  <a:gd name="T31" fmla="*/ 4 h 8"/>
                  <a:gd name="T32" fmla="*/ 4 w 6"/>
                  <a:gd name="T33" fmla="*/ 3 h 8"/>
                  <a:gd name="T34" fmla="*/ 4 w 6"/>
                  <a:gd name="T35" fmla="*/ 3 h 8"/>
                  <a:gd name="T36" fmla="*/ 3 w 6"/>
                  <a:gd name="T37" fmla="*/ 3 h 8"/>
                  <a:gd name="T38" fmla="*/ 3 w 6"/>
                  <a:gd name="T39" fmla="*/ 3 h 8"/>
                  <a:gd name="T40" fmla="*/ 4 w 6"/>
                  <a:gd name="T41" fmla="*/ 3 h 8"/>
                  <a:gd name="T42" fmla="*/ 3 w 6"/>
                  <a:gd name="T43" fmla="*/ 3 h 8"/>
                  <a:gd name="T44" fmla="*/ 3 w 6"/>
                  <a:gd name="T45" fmla="*/ 3 h 8"/>
                  <a:gd name="T46" fmla="*/ 3 w 6"/>
                  <a:gd name="T47" fmla="*/ 2 h 8"/>
                  <a:gd name="T48" fmla="*/ 3 w 6"/>
                  <a:gd name="T49" fmla="*/ 4 h 8"/>
                  <a:gd name="T50" fmla="*/ 3 w 6"/>
                  <a:gd name="T51" fmla="*/ 3 h 8"/>
                  <a:gd name="T52" fmla="*/ 3 w 6"/>
                  <a:gd name="T53" fmla="*/ 2 h 8"/>
                  <a:gd name="T54" fmla="*/ 3 w 6"/>
                  <a:gd name="T55" fmla="*/ 4 h 8"/>
                  <a:gd name="T56" fmla="*/ 3 w 6"/>
                  <a:gd name="T57" fmla="*/ 2 h 8"/>
                  <a:gd name="T58" fmla="*/ 2 w 6"/>
                  <a:gd name="T59" fmla="*/ 3 h 8"/>
                  <a:gd name="T60" fmla="*/ 3 w 6"/>
                  <a:gd name="T61" fmla="*/ 4 h 8"/>
                  <a:gd name="T62" fmla="*/ 3 w 6"/>
                  <a:gd name="T63" fmla="*/ 2 h 8"/>
                  <a:gd name="T64" fmla="*/ 2 w 6"/>
                  <a:gd name="T65" fmla="*/ 3 h 8"/>
                  <a:gd name="T66" fmla="*/ 2 w 6"/>
                  <a:gd name="T67" fmla="*/ 3 h 8"/>
                  <a:gd name="T68" fmla="*/ 1 w 6"/>
                  <a:gd name="T69" fmla="*/ 3 h 8"/>
                  <a:gd name="T70" fmla="*/ 2 w 6"/>
                  <a:gd name="T71" fmla="*/ 3 h 8"/>
                  <a:gd name="T72" fmla="*/ 2 w 6"/>
                  <a:gd name="T73" fmla="*/ 3 h 8"/>
                  <a:gd name="T74" fmla="*/ 1 w 6"/>
                  <a:gd name="T75" fmla="*/ 3 h 8"/>
                  <a:gd name="T76" fmla="*/ 2 w 6"/>
                  <a:gd name="T77" fmla="*/ 4 h 8"/>
                  <a:gd name="T78" fmla="*/ 1 w 6"/>
                  <a:gd name="T79" fmla="*/ 5 h 8"/>
                  <a:gd name="T80" fmla="*/ 1 w 6"/>
                  <a:gd name="T81" fmla="*/ 5 h 8"/>
                  <a:gd name="T82" fmla="*/ 2 w 6"/>
                  <a:gd name="T83" fmla="*/ 5 h 8"/>
                  <a:gd name="T84" fmla="*/ 2 w 6"/>
                  <a:gd name="T85" fmla="*/ 5 h 8"/>
                  <a:gd name="T86" fmla="*/ 1 w 6"/>
                  <a:gd name="T87" fmla="*/ 5 h 8"/>
                  <a:gd name="T88" fmla="*/ 2 w 6"/>
                  <a:gd name="T89" fmla="*/ 5 h 8"/>
                  <a:gd name="T90" fmla="*/ 2 w 6"/>
                  <a:gd name="T91" fmla="*/ 5 h 8"/>
                  <a:gd name="T92" fmla="*/ 3 w 6"/>
                  <a:gd name="T93" fmla="*/ 6 h 8"/>
                  <a:gd name="T94" fmla="*/ 3 w 6"/>
                  <a:gd name="T95" fmla="*/ 4 h 8"/>
                  <a:gd name="T96" fmla="*/ 2 w 6"/>
                  <a:gd name="T97" fmla="*/ 5 h 8"/>
                  <a:gd name="T98" fmla="*/ 3 w 6"/>
                  <a:gd name="T99" fmla="*/ 6 h 8"/>
                  <a:gd name="T100" fmla="*/ 3 w 6"/>
                  <a:gd name="T101" fmla="*/ 4 h 8"/>
                  <a:gd name="T102" fmla="*/ 3 w 6"/>
                  <a:gd name="T103" fmla="*/ 6 h 8"/>
                  <a:gd name="T104" fmla="*/ 4 w 6"/>
                  <a:gd name="T105" fmla="*/ 5 h 8"/>
                  <a:gd name="T106" fmla="*/ 3 w 6"/>
                  <a:gd name="T107" fmla="*/ 4 h 8"/>
                  <a:gd name="T108" fmla="*/ 3 w 6"/>
                  <a:gd name="T109" fmla="*/ 6 h 8"/>
                  <a:gd name="T110" fmla="*/ 4 w 6"/>
                  <a:gd name="T111" fmla="*/ 5 h 8"/>
                  <a:gd name="T112" fmla="*/ 3 w 6"/>
                  <a:gd name="T113" fmla="*/ 5 h 8"/>
                  <a:gd name="T114" fmla="*/ 4 w 6"/>
                  <a:gd name="T115" fmla="*/ 5 h 8"/>
                  <a:gd name="T116" fmla="*/ 4 w 6"/>
                  <a:gd name="T117" fmla="*/ 5 h 8"/>
                  <a:gd name="T118" fmla="*/ 3 w 6"/>
                  <a:gd name="T119" fmla="*/ 5 h 8"/>
                  <a:gd name="T120" fmla="*/ 4 w 6"/>
                  <a:gd name="T121" fmla="*/ 5 h 8"/>
                  <a:gd name="T122" fmla="*/ 4 w 6"/>
                  <a:gd name="T123" fmla="*/ 4 h 8"/>
                  <a:gd name="T124" fmla="*/ 2 w 6"/>
                  <a:gd name="T12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" h="8">
                    <a:moveTo>
                      <a:pt x="2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4"/>
                      <a:pt x="4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46" name="Freeform 70"/>
              <p:cNvSpPr>
                <a:spLocks/>
              </p:cNvSpPr>
              <p:nvPr/>
            </p:nvSpPr>
            <p:spPr bwMode="auto">
              <a:xfrm>
                <a:off x="5824463" y="4991288"/>
                <a:ext cx="19050" cy="23813"/>
              </a:xfrm>
              <a:custGeom>
                <a:avLst/>
                <a:gdLst>
                  <a:gd name="T0" fmla="*/ 2 w 6"/>
                  <a:gd name="T1" fmla="*/ 4 h 8"/>
                  <a:gd name="T2" fmla="*/ 0 w 6"/>
                  <a:gd name="T3" fmla="*/ 4 h 8"/>
                  <a:gd name="T4" fmla="*/ 1 w 6"/>
                  <a:gd name="T5" fmla="*/ 6 h 8"/>
                  <a:gd name="T6" fmla="*/ 2 w 6"/>
                  <a:gd name="T7" fmla="*/ 8 h 8"/>
                  <a:gd name="T8" fmla="*/ 3 w 6"/>
                  <a:gd name="T9" fmla="*/ 8 h 8"/>
                  <a:gd name="T10" fmla="*/ 5 w 6"/>
                  <a:gd name="T11" fmla="*/ 8 h 8"/>
                  <a:gd name="T12" fmla="*/ 6 w 6"/>
                  <a:gd name="T13" fmla="*/ 6 h 8"/>
                  <a:gd name="T14" fmla="*/ 6 w 6"/>
                  <a:gd name="T15" fmla="*/ 4 h 8"/>
                  <a:gd name="T16" fmla="*/ 6 w 6"/>
                  <a:gd name="T17" fmla="*/ 1 h 8"/>
                  <a:gd name="T18" fmla="*/ 5 w 6"/>
                  <a:gd name="T19" fmla="*/ 0 h 8"/>
                  <a:gd name="T20" fmla="*/ 3 w 6"/>
                  <a:gd name="T21" fmla="*/ 0 h 8"/>
                  <a:gd name="T22" fmla="*/ 2 w 6"/>
                  <a:gd name="T23" fmla="*/ 0 h 8"/>
                  <a:gd name="T24" fmla="*/ 1 w 6"/>
                  <a:gd name="T25" fmla="*/ 2 h 8"/>
                  <a:gd name="T26" fmla="*/ 0 w 6"/>
                  <a:gd name="T27" fmla="*/ 4 h 8"/>
                  <a:gd name="T28" fmla="*/ 2 w 6"/>
                  <a:gd name="T29" fmla="*/ 4 h 8"/>
                  <a:gd name="T30" fmla="*/ 4 w 6"/>
                  <a:gd name="T31" fmla="*/ 4 h 8"/>
                  <a:gd name="T32" fmla="*/ 5 w 6"/>
                  <a:gd name="T33" fmla="*/ 3 h 8"/>
                  <a:gd name="T34" fmla="*/ 5 w 6"/>
                  <a:gd name="T35" fmla="*/ 3 h 8"/>
                  <a:gd name="T36" fmla="*/ 4 w 6"/>
                  <a:gd name="T37" fmla="*/ 3 h 8"/>
                  <a:gd name="T38" fmla="*/ 4 w 6"/>
                  <a:gd name="T39" fmla="*/ 3 h 8"/>
                  <a:gd name="T40" fmla="*/ 5 w 6"/>
                  <a:gd name="T41" fmla="*/ 3 h 8"/>
                  <a:gd name="T42" fmla="*/ 4 w 6"/>
                  <a:gd name="T43" fmla="*/ 3 h 8"/>
                  <a:gd name="T44" fmla="*/ 4 w 6"/>
                  <a:gd name="T45" fmla="*/ 3 h 8"/>
                  <a:gd name="T46" fmla="*/ 3 w 6"/>
                  <a:gd name="T47" fmla="*/ 2 h 8"/>
                  <a:gd name="T48" fmla="*/ 3 w 6"/>
                  <a:gd name="T49" fmla="*/ 4 h 8"/>
                  <a:gd name="T50" fmla="*/ 4 w 6"/>
                  <a:gd name="T51" fmla="*/ 3 h 8"/>
                  <a:gd name="T52" fmla="*/ 3 w 6"/>
                  <a:gd name="T53" fmla="*/ 2 h 8"/>
                  <a:gd name="T54" fmla="*/ 3 w 6"/>
                  <a:gd name="T55" fmla="*/ 4 h 8"/>
                  <a:gd name="T56" fmla="*/ 3 w 6"/>
                  <a:gd name="T57" fmla="*/ 2 h 8"/>
                  <a:gd name="T58" fmla="*/ 2 w 6"/>
                  <a:gd name="T59" fmla="*/ 3 h 8"/>
                  <a:gd name="T60" fmla="*/ 3 w 6"/>
                  <a:gd name="T61" fmla="*/ 4 h 8"/>
                  <a:gd name="T62" fmla="*/ 3 w 6"/>
                  <a:gd name="T63" fmla="*/ 2 h 8"/>
                  <a:gd name="T64" fmla="*/ 2 w 6"/>
                  <a:gd name="T65" fmla="*/ 3 h 8"/>
                  <a:gd name="T66" fmla="*/ 3 w 6"/>
                  <a:gd name="T67" fmla="*/ 3 h 8"/>
                  <a:gd name="T68" fmla="*/ 2 w 6"/>
                  <a:gd name="T69" fmla="*/ 3 h 8"/>
                  <a:gd name="T70" fmla="*/ 2 w 6"/>
                  <a:gd name="T71" fmla="*/ 3 h 8"/>
                  <a:gd name="T72" fmla="*/ 3 w 6"/>
                  <a:gd name="T73" fmla="*/ 3 h 8"/>
                  <a:gd name="T74" fmla="*/ 2 w 6"/>
                  <a:gd name="T75" fmla="*/ 3 h 8"/>
                  <a:gd name="T76" fmla="*/ 2 w 6"/>
                  <a:gd name="T77" fmla="*/ 4 h 8"/>
                  <a:gd name="T78" fmla="*/ 2 w 6"/>
                  <a:gd name="T79" fmla="*/ 5 h 8"/>
                  <a:gd name="T80" fmla="*/ 2 w 6"/>
                  <a:gd name="T81" fmla="*/ 5 h 8"/>
                  <a:gd name="T82" fmla="*/ 3 w 6"/>
                  <a:gd name="T83" fmla="*/ 5 h 8"/>
                  <a:gd name="T84" fmla="*/ 2 w 6"/>
                  <a:gd name="T85" fmla="*/ 5 h 8"/>
                  <a:gd name="T86" fmla="*/ 2 w 6"/>
                  <a:gd name="T87" fmla="*/ 5 h 8"/>
                  <a:gd name="T88" fmla="*/ 3 w 6"/>
                  <a:gd name="T89" fmla="*/ 5 h 8"/>
                  <a:gd name="T90" fmla="*/ 2 w 6"/>
                  <a:gd name="T91" fmla="*/ 5 h 8"/>
                  <a:gd name="T92" fmla="*/ 3 w 6"/>
                  <a:gd name="T93" fmla="*/ 6 h 8"/>
                  <a:gd name="T94" fmla="*/ 3 w 6"/>
                  <a:gd name="T95" fmla="*/ 4 h 8"/>
                  <a:gd name="T96" fmla="*/ 2 w 6"/>
                  <a:gd name="T97" fmla="*/ 5 h 8"/>
                  <a:gd name="T98" fmla="*/ 3 w 6"/>
                  <a:gd name="T99" fmla="*/ 6 h 8"/>
                  <a:gd name="T100" fmla="*/ 3 w 6"/>
                  <a:gd name="T101" fmla="*/ 4 h 8"/>
                  <a:gd name="T102" fmla="*/ 3 w 6"/>
                  <a:gd name="T103" fmla="*/ 6 h 8"/>
                  <a:gd name="T104" fmla="*/ 4 w 6"/>
                  <a:gd name="T105" fmla="*/ 5 h 8"/>
                  <a:gd name="T106" fmla="*/ 3 w 6"/>
                  <a:gd name="T107" fmla="*/ 4 h 8"/>
                  <a:gd name="T108" fmla="*/ 3 w 6"/>
                  <a:gd name="T109" fmla="*/ 6 h 8"/>
                  <a:gd name="T110" fmla="*/ 4 w 6"/>
                  <a:gd name="T111" fmla="*/ 5 h 8"/>
                  <a:gd name="T112" fmla="*/ 4 w 6"/>
                  <a:gd name="T113" fmla="*/ 5 h 8"/>
                  <a:gd name="T114" fmla="*/ 5 w 6"/>
                  <a:gd name="T115" fmla="*/ 5 h 8"/>
                  <a:gd name="T116" fmla="*/ 4 w 6"/>
                  <a:gd name="T117" fmla="*/ 5 h 8"/>
                  <a:gd name="T118" fmla="*/ 4 w 6"/>
                  <a:gd name="T119" fmla="*/ 5 h 8"/>
                  <a:gd name="T120" fmla="*/ 5 w 6"/>
                  <a:gd name="T121" fmla="*/ 5 h 8"/>
                  <a:gd name="T122" fmla="*/ 4 w 6"/>
                  <a:gd name="T123" fmla="*/ 4 h 8"/>
                  <a:gd name="T124" fmla="*/ 2 w 6"/>
                  <a:gd name="T12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" h="8">
                    <a:moveTo>
                      <a:pt x="2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" y="7"/>
                      <a:pt x="1" y="7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2"/>
                      <a:pt x="6" y="1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3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4"/>
                      <a:pt x="4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47" name="Freeform 71"/>
              <p:cNvSpPr>
                <a:spLocks/>
              </p:cNvSpPr>
              <p:nvPr/>
            </p:nvSpPr>
            <p:spPr bwMode="auto">
              <a:xfrm>
                <a:off x="5797476" y="5015100"/>
                <a:ext cx="19050" cy="28575"/>
              </a:xfrm>
              <a:custGeom>
                <a:avLst/>
                <a:gdLst>
                  <a:gd name="T0" fmla="*/ 2 w 6"/>
                  <a:gd name="T1" fmla="*/ 5 h 9"/>
                  <a:gd name="T2" fmla="*/ 0 w 6"/>
                  <a:gd name="T3" fmla="*/ 5 h 9"/>
                  <a:gd name="T4" fmla="*/ 0 w 6"/>
                  <a:gd name="T5" fmla="*/ 7 h 9"/>
                  <a:gd name="T6" fmla="*/ 1 w 6"/>
                  <a:gd name="T7" fmla="*/ 8 h 9"/>
                  <a:gd name="T8" fmla="*/ 3 w 6"/>
                  <a:gd name="T9" fmla="*/ 9 h 9"/>
                  <a:gd name="T10" fmla="*/ 4 w 6"/>
                  <a:gd name="T11" fmla="*/ 8 h 9"/>
                  <a:gd name="T12" fmla="*/ 5 w 6"/>
                  <a:gd name="T13" fmla="*/ 7 h 9"/>
                  <a:gd name="T14" fmla="*/ 6 w 6"/>
                  <a:gd name="T15" fmla="*/ 5 h 9"/>
                  <a:gd name="T16" fmla="*/ 5 w 6"/>
                  <a:gd name="T17" fmla="*/ 2 h 9"/>
                  <a:gd name="T18" fmla="*/ 4 w 6"/>
                  <a:gd name="T19" fmla="*/ 1 h 9"/>
                  <a:gd name="T20" fmla="*/ 3 w 6"/>
                  <a:gd name="T21" fmla="*/ 0 h 9"/>
                  <a:gd name="T22" fmla="*/ 1 w 6"/>
                  <a:gd name="T23" fmla="*/ 1 h 9"/>
                  <a:gd name="T24" fmla="*/ 0 w 6"/>
                  <a:gd name="T25" fmla="*/ 3 h 9"/>
                  <a:gd name="T26" fmla="*/ 0 w 6"/>
                  <a:gd name="T27" fmla="*/ 5 h 9"/>
                  <a:gd name="T28" fmla="*/ 2 w 6"/>
                  <a:gd name="T29" fmla="*/ 5 h 9"/>
                  <a:gd name="T30" fmla="*/ 4 w 6"/>
                  <a:gd name="T31" fmla="*/ 5 h 9"/>
                  <a:gd name="T32" fmla="*/ 4 w 6"/>
                  <a:gd name="T33" fmla="*/ 4 h 9"/>
                  <a:gd name="T34" fmla="*/ 4 w 6"/>
                  <a:gd name="T35" fmla="*/ 4 h 9"/>
                  <a:gd name="T36" fmla="*/ 3 w 6"/>
                  <a:gd name="T37" fmla="*/ 3 h 9"/>
                  <a:gd name="T38" fmla="*/ 4 w 6"/>
                  <a:gd name="T39" fmla="*/ 4 h 9"/>
                  <a:gd name="T40" fmla="*/ 4 w 6"/>
                  <a:gd name="T41" fmla="*/ 4 h 9"/>
                  <a:gd name="T42" fmla="*/ 3 w 6"/>
                  <a:gd name="T43" fmla="*/ 3 h 9"/>
                  <a:gd name="T44" fmla="*/ 4 w 6"/>
                  <a:gd name="T45" fmla="*/ 4 h 9"/>
                  <a:gd name="T46" fmla="*/ 3 w 6"/>
                  <a:gd name="T47" fmla="*/ 3 h 9"/>
                  <a:gd name="T48" fmla="*/ 3 w 6"/>
                  <a:gd name="T49" fmla="*/ 4 h 9"/>
                  <a:gd name="T50" fmla="*/ 4 w 6"/>
                  <a:gd name="T51" fmla="*/ 4 h 9"/>
                  <a:gd name="T52" fmla="*/ 3 w 6"/>
                  <a:gd name="T53" fmla="*/ 3 h 9"/>
                  <a:gd name="T54" fmla="*/ 3 w 6"/>
                  <a:gd name="T55" fmla="*/ 4 h 9"/>
                  <a:gd name="T56" fmla="*/ 3 w 6"/>
                  <a:gd name="T57" fmla="*/ 3 h 9"/>
                  <a:gd name="T58" fmla="*/ 2 w 6"/>
                  <a:gd name="T59" fmla="*/ 4 h 9"/>
                  <a:gd name="T60" fmla="*/ 3 w 6"/>
                  <a:gd name="T61" fmla="*/ 4 h 9"/>
                  <a:gd name="T62" fmla="*/ 3 w 6"/>
                  <a:gd name="T63" fmla="*/ 3 h 9"/>
                  <a:gd name="T64" fmla="*/ 2 w 6"/>
                  <a:gd name="T65" fmla="*/ 4 h 9"/>
                  <a:gd name="T66" fmla="*/ 2 w 6"/>
                  <a:gd name="T67" fmla="*/ 3 h 9"/>
                  <a:gd name="T68" fmla="*/ 1 w 6"/>
                  <a:gd name="T69" fmla="*/ 4 h 9"/>
                  <a:gd name="T70" fmla="*/ 2 w 6"/>
                  <a:gd name="T71" fmla="*/ 4 h 9"/>
                  <a:gd name="T72" fmla="*/ 2 w 6"/>
                  <a:gd name="T73" fmla="*/ 3 h 9"/>
                  <a:gd name="T74" fmla="*/ 1 w 6"/>
                  <a:gd name="T75" fmla="*/ 4 h 9"/>
                  <a:gd name="T76" fmla="*/ 2 w 6"/>
                  <a:gd name="T77" fmla="*/ 5 h 9"/>
                  <a:gd name="T78" fmla="*/ 1 w 6"/>
                  <a:gd name="T79" fmla="*/ 6 h 9"/>
                  <a:gd name="T80" fmla="*/ 1 w 6"/>
                  <a:gd name="T81" fmla="*/ 6 h 9"/>
                  <a:gd name="T82" fmla="*/ 2 w 6"/>
                  <a:gd name="T83" fmla="*/ 6 h 9"/>
                  <a:gd name="T84" fmla="*/ 2 w 6"/>
                  <a:gd name="T85" fmla="*/ 5 h 9"/>
                  <a:gd name="T86" fmla="*/ 1 w 6"/>
                  <a:gd name="T87" fmla="*/ 6 h 9"/>
                  <a:gd name="T88" fmla="*/ 2 w 6"/>
                  <a:gd name="T89" fmla="*/ 6 h 9"/>
                  <a:gd name="T90" fmla="*/ 2 w 6"/>
                  <a:gd name="T91" fmla="*/ 5 h 9"/>
                  <a:gd name="T92" fmla="*/ 3 w 6"/>
                  <a:gd name="T93" fmla="*/ 7 h 9"/>
                  <a:gd name="T94" fmla="*/ 3 w 6"/>
                  <a:gd name="T95" fmla="*/ 5 h 9"/>
                  <a:gd name="T96" fmla="*/ 2 w 6"/>
                  <a:gd name="T97" fmla="*/ 5 h 9"/>
                  <a:gd name="T98" fmla="*/ 3 w 6"/>
                  <a:gd name="T99" fmla="*/ 7 h 9"/>
                  <a:gd name="T100" fmla="*/ 3 w 6"/>
                  <a:gd name="T101" fmla="*/ 5 h 9"/>
                  <a:gd name="T102" fmla="*/ 3 w 6"/>
                  <a:gd name="T103" fmla="*/ 7 h 9"/>
                  <a:gd name="T104" fmla="*/ 4 w 6"/>
                  <a:gd name="T105" fmla="*/ 5 h 9"/>
                  <a:gd name="T106" fmla="*/ 3 w 6"/>
                  <a:gd name="T107" fmla="*/ 5 h 9"/>
                  <a:gd name="T108" fmla="*/ 3 w 6"/>
                  <a:gd name="T109" fmla="*/ 7 h 9"/>
                  <a:gd name="T110" fmla="*/ 4 w 6"/>
                  <a:gd name="T111" fmla="*/ 5 h 9"/>
                  <a:gd name="T112" fmla="*/ 3 w 6"/>
                  <a:gd name="T113" fmla="*/ 6 h 9"/>
                  <a:gd name="T114" fmla="*/ 4 w 6"/>
                  <a:gd name="T115" fmla="*/ 6 h 9"/>
                  <a:gd name="T116" fmla="*/ 4 w 6"/>
                  <a:gd name="T117" fmla="*/ 5 h 9"/>
                  <a:gd name="T118" fmla="*/ 3 w 6"/>
                  <a:gd name="T119" fmla="*/ 6 h 9"/>
                  <a:gd name="T120" fmla="*/ 4 w 6"/>
                  <a:gd name="T121" fmla="*/ 6 h 9"/>
                  <a:gd name="T122" fmla="*/ 4 w 6"/>
                  <a:gd name="T123" fmla="*/ 5 h 9"/>
                  <a:gd name="T124" fmla="*/ 2 w 6"/>
                  <a:gd name="T12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" h="9">
                    <a:moveTo>
                      <a:pt x="2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9"/>
                      <a:pt x="2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5"/>
                      <a:pt x="4" y="5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48" name="Freeform 72"/>
              <p:cNvSpPr>
                <a:spLocks/>
              </p:cNvSpPr>
              <p:nvPr/>
            </p:nvSpPr>
            <p:spPr bwMode="auto">
              <a:xfrm>
                <a:off x="5813351" y="5011925"/>
                <a:ext cx="17463" cy="28575"/>
              </a:xfrm>
              <a:custGeom>
                <a:avLst/>
                <a:gdLst>
                  <a:gd name="T0" fmla="*/ 2 w 6"/>
                  <a:gd name="T1" fmla="*/ 4 h 9"/>
                  <a:gd name="T2" fmla="*/ 0 w 6"/>
                  <a:gd name="T3" fmla="*/ 4 h 9"/>
                  <a:gd name="T4" fmla="*/ 0 w 6"/>
                  <a:gd name="T5" fmla="*/ 7 h 9"/>
                  <a:gd name="T6" fmla="*/ 1 w 6"/>
                  <a:gd name="T7" fmla="*/ 8 h 9"/>
                  <a:gd name="T8" fmla="*/ 3 w 6"/>
                  <a:gd name="T9" fmla="*/ 9 h 9"/>
                  <a:gd name="T10" fmla="*/ 4 w 6"/>
                  <a:gd name="T11" fmla="*/ 8 h 9"/>
                  <a:gd name="T12" fmla="*/ 5 w 6"/>
                  <a:gd name="T13" fmla="*/ 6 h 9"/>
                  <a:gd name="T14" fmla="*/ 6 w 6"/>
                  <a:gd name="T15" fmla="*/ 4 h 9"/>
                  <a:gd name="T16" fmla="*/ 5 w 6"/>
                  <a:gd name="T17" fmla="*/ 2 h 9"/>
                  <a:gd name="T18" fmla="*/ 4 w 6"/>
                  <a:gd name="T19" fmla="*/ 1 h 9"/>
                  <a:gd name="T20" fmla="*/ 3 w 6"/>
                  <a:gd name="T21" fmla="*/ 0 h 9"/>
                  <a:gd name="T22" fmla="*/ 1 w 6"/>
                  <a:gd name="T23" fmla="*/ 1 h 9"/>
                  <a:gd name="T24" fmla="*/ 0 w 6"/>
                  <a:gd name="T25" fmla="*/ 2 h 9"/>
                  <a:gd name="T26" fmla="*/ 0 w 6"/>
                  <a:gd name="T27" fmla="*/ 4 h 9"/>
                  <a:gd name="T28" fmla="*/ 2 w 6"/>
                  <a:gd name="T29" fmla="*/ 4 h 9"/>
                  <a:gd name="T30" fmla="*/ 4 w 6"/>
                  <a:gd name="T31" fmla="*/ 4 h 9"/>
                  <a:gd name="T32" fmla="*/ 4 w 6"/>
                  <a:gd name="T33" fmla="*/ 3 h 9"/>
                  <a:gd name="T34" fmla="*/ 4 w 6"/>
                  <a:gd name="T35" fmla="*/ 3 h 9"/>
                  <a:gd name="T36" fmla="*/ 3 w 6"/>
                  <a:gd name="T37" fmla="*/ 3 h 9"/>
                  <a:gd name="T38" fmla="*/ 3 w 6"/>
                  <a:gd name="T39" fmla="*/ 4 h 9"/>
                  <a:gd name="T40" fmla="*/ 4 w 6"/>
                  <a:gd name="T41" fmla="*/ 3 h 9"/>
                  <a:gd name="T42" fmla="*/ 3 w 6"/>
                  <a:gd name="T43" fmla="*/ 3 h 9"/>
                  <a:gd name="T44" fmla="*/ 3 w 6"/>
                  <a:gd name="T45" fmla="*/ 4 h 9"/>
                  <a:gd name="T46" fmla="*/ 3 w 6"/>
                  <a:gd name="T47" fmla="*/ 2 h 9"/>
                  <a:gd name="T48" fmla="*/ 3 w 6"/>
                  <a:gd name="T49" fmla="*/ 4 h 9"/>
                  <a:gd name="T50" fmla="*/ 3 w 6"/>
                  <a:gd name="T51" fmla="*/ 4 h 9"/>
                  <a:gd name="T52" fmla="*/ 3 w 6"/>
                  <a:gd name="T53" fmla="*/ 2 h 9"/>
                  <a:gd name="T54" fmla="*/ 3 w 6"/>
                  <a:gd name="T55" fmla="*/ 4 h 9"/>
                  <a:gd name="T56" fmla="*/ 3 w 6"/>
                  <a:gd name="T57" fmla="*/ 2 h 9"/>
                  <a:gd name="T58" fmla="*/ 2 w 6"/>
                  <a:gd name="T59" fmla="*/ 3 h 9"/>
                  <a:gd name="T60" fmla="*/ 3 w 6"/>
                  <a:gd name="T61" fmla="*/ 4 h 9"/>
                  <a:gd name="T62" fmla="*/ 3 w 6"/>
                  <a:gd name="T63" fmla="*/ 2 h 9"/>
                  <a:gd name="T64" fmla="*/ 2 w 6"/>
                  <a:gd name="T65" fmla="*/ 3 h 9"/>
                  <a:gd name="T66" fmla="*/ 2 w 6"/>
                  <a:gd name="T67" fmla="*/ 3 h 9"/>
                  <a:gd name="T68" fmla="*/ 1 w 6"/>
                  <a:gd name="T69" fmla="*/ 3 h 9"/>
                  <a:gd name="T70" fmla="*/ 2 w 6"/>
                  <a:gd name="T71" fmla="*/ 3 h 9"/>
                  <a:gd name="T72" fmla="*/ 2 w 6"/>
                  <a:gd name="T73" fmla="*/ 3 h 9"/>
                  <a:gd name="T74" fmla="*/ 1 w 6"/>
                  <a:gd name="T75" fmla="*/ 3 h 9"/>
                  <a:gd name="T76" fmla="*/ 2 w 6"/>
                  <a:gd name="T77" fmla="*/ 4 h 9"/>
                  <a:gd name="T78" fmla="*/ 1 w 6"/>
                  <a:gd name="T79" fmla="*/ 5 h 9"/>
                  <a:gd name="T80" fmla="*/ 1 w 6"/>
                  <a:gd name="T81" fmla="*/ 5 h 9"/>
                  <a:gd name="T82" fmla="*/ 2 w 6"/>
                  <a:gd name="T83" fmla="*/ 6 h 9"/>
                  <a:gd name="T84" fmla="*/ 2 w 6"/>
                  <a:gd name="T85" fmla="*/ 5 h 9"/>
                  <a:gd name="T86" fmla="*/ 1 w 6"/>
                  <a:gd name="T87" fmla="*/ 5 h 9"/>
                  <a:gd name="T88" fmla="*/ 2 w 6"/>
                  <a:gd name="T89" fmla="*/ 6 h 9"/>
                  <a:gd name="T90" fmla="*/ 2 w 6"/>
                  <a:gd name="T91" fmla="*/ 5 h 9"/>
                  <a:gd name="T92" fmla="*/ 3 w 6"/>
                  <a:gd name="T93" fmla="*/ 6 h 9"/>
                  <a:gd name="T94" fmla="*/ 3 w 6"/>
                  <a:gd name="T95" fmla="*/ 5 h 9"/>
                  <a:gd name="T96" fmla="*/ 2 w 6"/>
                  <a:gd name="T97" fmla="*/ 5 h 9"/>
                  <a:gd name="T98" fmla="*/ 3 w 6"/>
                  <a:gd name="T99" fmla="*/ 6 h 9"/>
                  <a:gd name="T100" fmla="*/ 3 w 6"/>
                  <a:gd name="T101" fmla="*/ 5 h 9"/>
                  <a:gd name="T102" fmla="*/ 3 w 6"/>
                  <a:gd name="T103" fmla="*/ 6 h 9"/>
                  <a:gd name="T104" fmla="*/ 4 w 6"/>
                  <a:gd name="T105" fmla="*/ 5 h 9"/>
                  <a:gd name="T106" fmla="*/ 3 w 6"/>
                  <a:gd name="T107" fmla="*/ 5 h 9"/>
                  <a:gd name="T108" fmla="*/ 3 w 6"/>
                  <a:gd name="T109" fmla="*/ 6 h 9"/>
                  <a:gd name="T110" fmla="*/ 4 w 6"/>
                  <a:gd name="T111" fmla="*/ 5 h 9"/>
                  <a:gd name="T112" fmla="*/ 3 w 6"/>
                  <a:gd name="T113" fmla="*/ 5 h 9"/>
                  <a:gd name="T114" fmla="*/ 4 w 6"/>
                  <a:gd name="T115" fmla="*/ 5 h 9"/>
                  <a:gd name="T116" fmla="*/ 4 w 6"/>
                  <a:gd name="T117" fmla="*/ 5 h 9"/>
                  <a:gd name="T118" fmla="*/ 3 w 6"/>
                  <a:gd name="T119" fmla="*/ 5 h 9"/>
                  <a:gd name="T120" fmla="*/ 4 w 6"/>
                  <a:gd name="T121" fmla="*/ 5 h 9"/>
                  <a:gd name="T122" fmla="*/ 4 w 6"/>
                  <a:gd name="T123" fmla="*/ 4 h 9"/>
                  <a:gd name="T124" fmla="*/ 2 w 6"/>
                  <a:gd name="T12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" h="9">
                    <a:moveTo>
                      <a:pt x="2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3" y="9"/>
                      <a:pt x="4" y="8"/>
                      <a:pt x="4" y="8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4"/>
                    </a:cubicBezTo>
                    <a:cubicBezTo>
                      <a:pt x="6" y="3"/>
                      <a:pt x="5" y="3"/>
                      <a:pt x="5" y="2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4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49" name="Freeform 73"/>
              <p:cNvSpPr>
                <a:spLocks/>
              </p:cNvSpPr>
              <p:nvPr/>
            </p:nvSpPr>
            <p:spPr bwMode="auto">
              <a:xfrm>
                <a:off x="5824463" y="5008750"/>
                <a:ext cx="19050" cy="28575"/>
              </a:xfrm>
              <a:custGeom>
                <a:avLst/>
                <a:gdLst>
                  <a:gd name="T0" fmla="*/ 2 w 6"/>
                  <a:gd name="T1" fmla="*/ 4 h 9"/>
                  <a:gd name="T2" fmla="*/ 0 w 6"/>
                  <a:gd name="T3" fmla="*/ 4 h 9"/>
                  <a:gd name="T4" fmla="*/ 1 w 6"/>
                  <a:gd name="T5" fmla="*/ 7 h 9"/>
                  <a:gd name="T6" fmla="*/ 2 w 6"/>
                  <a:gd name="T7" fmla="*/ 8 h 9"/>
                  <a:gd name="T8" fmla="*/ 3 w 6"/>
                  <a:gd name="T9" fmla="*/ 9 h 9"/>
                  <a:gd name="T10" fmla="*/ 5 w 6"/>
                  <a:gd name="T11" fmla="*/ 8 h 9"/>
                  <a:gd name="T12" fmla="*/ 6 w 6"/>
                  <a:gd name="T13" fmla="*/ 6 h 9"/>
                  <a:gd name="T14" fmla="*/ 6 w 6"/>
                  <a:gd name="T15" fmla="*/ 4 h 9"/>
                  <a:gd name="T16" fmla="*/ 6 w 6"/>
                  <a:gd name="T17" fmla="*/ 2 h 9"/>
                  <a:gd name="T18" fmla="*/ 5 w 6"/>
                  <a:gd name="T19" fmla="*/ 1 h 9"/>
                  <a:gd name="T20" fmla="*/ 3 w 6"/>
                  <a:gd name="T21" fmla="*/ 0 h 9"/>
                  <a:gd name="T22" fmla="*/ 2 w 6"/>
                  <a:gd name="T23" fmla="*/ 1 h 9"/>
                  <a:gd name="T24" fmla="*/ 1 w 6"/>
                  <a:gd name="T25" fmla="*/ 2 h 9"/>
                  <a:gd name="T26" fmla="*/ 0 w 6"/>
                  <a:gd name="T27" fmla="*/ 4 h 9"/>
                  <a:gd name="T28" fmla="*/ 2 w 6"/>
                  <a:gd name="T29" fmla="*/ 4 h 9"/>
                  <a:gd name="T30" fmla="*/ 4 w 6"/>
                  <a:gd name="T31" fmla="*/ 4 h 9"/>
                  <a:gd name="T32" fmla="*/ 5 w 6"/>
                  <a:gd name="T33" fmla="*/ 3 h 9"/>
                  <a:gd name="T34" fmla="*/ 5 w 6"/>
                  <a:gd name="T35" fmla="*/ 3 h 9"/>
                  <a:gd name="T36" fmla="*/ 4 w 6"/>
                  <a:gd name="T37" fmla="*/ 3 h 9"/>
                  <a:gd name="T38" fmla="*/ 4 w 6"/>
                  <a:gd name="T39" fmla="*/ 3 h 9"/>
                  <a:gd name="T40" fmla="*/ 5 w 6"/>
                  <a:gd name="T41" fmla="*/ 3 h 9"/>
                  <a:gd name="T42" fmla="*/ 4 w 6"/>
                  <a:gd name="T43" fmla="*/ 3 h 9"/>
                  <a:gd name="T44" fmla="*/ 4 w 6"/>
                  <a:gd name="T45" fmla="*/ 3 h 9"/>
                  <a:gd name="T46" fmla="*/ 3 w 6"/>
                  <a:gd name="T47" fmla="*/ 2 h 9"/>
                  <a:gd name="T48" fmla="*/ 3 w 6"/>
                  <a:gd name="T49" fmla="*/ 4 h 9"/>
                  <a:gd name="T50" fmla="*/ 4 w 6"/>
                  <a:gd name="T51" fmla="*/ 3 h 9"/>
                  <a:gd name="T52" fmla="*/ 3 w 6"/>
                  <a:gd name="T53" fmla="*/ 2 h 9"/>
                  <a:gd name="T54" fmla="*/ 3 w 6"/>
                  <a:gd name="T55" fmla="*/ 4 h 9"/>
                  <a:gd name="T56" fmla="*/ 3 w 6"/>
                  <a:gd name="T57" fmla="*/ 2 h 9"/>
                  <a:gd name="T58" fmla="*/ 2 w 6"/>
                  <a:gd name="T59" fmla="*/ 3 h 9"/>
                  <a:gd name="T60" fmla="*/ 3 w 6"/>
                  <a:gd name="T61" fmla="*/ 4 h 9"/>
                  <a:gd name="T62" fmla="*/ 3 w 6"/>
                  <a:gd name="T63" fmla="*/ 2 h 9"/>
                  <a:gd name="T64" fmla="*/ 2 w 6"/>
                  <a:gd name="T65" fmla="*/ 3 h 9"/>
                  <a:gd name="T66" fmla="*/ 3 w 6"/>
                  <a:gd name="T67" fmla="*/ 3 h 9"/>
                  <a:gd name="T68" fmla="*/ 2 w 6"/>
                  <a:gd name="T69" fmla="*/ 3 h 9"/>
                  <a:gd name="T70" fmla="*/ 2 w 6"/>
                  <a:gd name="T71" fmla="*/ 3 h 9"/>
                  <a:gd name="T72" fmla="*/ 3 w 6"/>
                  <a:gd name="T73" fmla="*/ 3 h 9"/>
                  <a:gd name="T74" fmla="*/ 2 w 6"/>
                  <a:gd name="T75" fmla="*/ 3 h 9"/>
                  <a:gd name="T76" fmla="*/ 2 w 6"/>
                  <a:gd name="T77" fmla="*/ 4 h 9"/>
                  <a:gd name="T78" fmla="*/ 2 w 6"/>
                  <a:gd name="T79" fmla="*/ 5 h 9"/>
                  <a:gd name="T80" fmla="*/ 2 w 6"/>
                  <a:gd name="T81" fmla="*/ 5 h 9"/>
                  <a:gd name="T82" fmla="*/ 3 w 6"/>
                  <a:gd name="T83" fmla="*/ 6 h 9"/>
                  <a:gd name="T84" fmla="*/ 2 w 6"/>
                  <a:gd name="T85" fmla="*/ 5 h 9"/>
                  <a:gd name="T86" fmla="*/ 2 w 6"/>
                  <a:gd name="T87" fmla="*/ 5 h 9"/>
                  <a:gd name="T88" fmla="*/ 3 w 6"/>
                  <a:gd name="T89" fmla="*/ 6 h 9"/>
                  <a:gd name="T90" fmla="*/ 2 w 6"/>
                  <a:gd name="T91" fmla="*/ 5 h 9"/>
                  <a:gd name="T92" fmla="*/ 3 w 6"/>
                  <a:gd name="T93" fmla="*/ 6 h 9"/>
                  <a:gd name="T94" fmla="*/ 3 w 6"/>
                  <a:gd name="T95" fmla="*/ 5 h 9"/>
                  <a:gd name="T96" fmla="*/ 2 w 6"/>
                  <a:gd name="T97" fmla="*/ 5 h 9"/>
                  <a:gd name="T98" fmla="*/ 3 w 6"/>
                  <a:gd name="T99" fmla="*/ 6 h 9"/>
                  <a:gd name="T100" fmla="*/ 3 w 6"/>
                  <a:gd name="T101" fmla="*/ 5 h 9"/>
                  <a:gd name="T102" fmla="*/ 3 w 6"/>
                  <a:gd name="T103" fmla="*/ 6 h 9"/>
                  <a:gd name="T104" fmla="*/ 4 w 6"/>
                  <a:gd name="T105" fmla="*/ 5 h 9"/>
                  <a:gd name="T106" fmla="*/ 3 w 6"/>
                  <a:gd name="T107" fmla="*/ 5 h 9"/>
                  <a:gd name="T108" fmla="*/ 3 w 6"/>
                  <a:gd name="T109" fmla="*/ 6 h 9"/>
                  <a:gd name="T110" fmla="*/ 4 w 6"/>
                  <a:gd name="T111" fmla="*/ 5 h 9"/>
                  <a:gd name="T112" fmla="*/ 4 w 6"/>
                  <a:gd name="T113" fmla="*/ 5 h 9"/>
                  <a:gd name="T114" fmla="*/ 5 w 6"/>
                  <a:gd name="T115" fmla="*/ 5 h 9"/>
                  <a:gd name="T116" fmla="*/ 4 w 6"/>
                  <a:gd name="T117" fmla="*/ 5 h 9"/>
                  <a:gd name="T118" fmla="*/ 4 w 6"/>
                  <a:gd name="T119" fmla="*/ 5 h 9"/>
                  <a:gd name="T120" fmla="*/ 5 w 6"/>
                  <a:gd name="T121" fmla="*/ 5 h 9"/>
                  <a:gd name="T122" fmla="*/ 4 w 6"/>
                  <a:gd name="T123" fmla="*/ 4 h 9"/>
                  <a:gd name="T124" fmla="*/ 2 w 6"/>
                  <a:gd name="T12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" h="9">
                    <a:moveTo>
                      <a:pt x="2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2" y="8"/>
                      <a:pt x="3" y="9"/>
                      <a:pt x="3" y="9"/>
                    </a:cubicBezTo>
                    <a:cubicBezTo>
                      <a:pt x="4" y="9"/>
                      <a:pt x="5" y="8"/>
                      <a:pt x="5" y="8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6" y="6"/>
                      <a:pt x="6" y="5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2F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50" name="Freeform 74"/>
              <p:cNvSpPr>
                <a:spLocks noEditPoints="1"/>
              </p:cNvSpPr>
              <p:nvPr/>
            </p:nvSpPr>
            <p:spPr bwMode="auto">
              <a:xfrm>
                <a:off x="5533951" y="4969063"/>
                <a:ext cx="173038" cy="117475"/>
              </a:xfrm>
              <a:custGeom>
                <a:avLst/>
                <a:gdLst>
                  <a:gd name="T0" fmla="*/ 3 w 56"/>
                  <a:gd name="T1" fmla="*/ 28 h 38"/>
                  <a:gd name="T2" fmla="*/ 0 w 56"/>
                  <a:gd name="T3" fmla="*/ 30 h 38"/>
                  <a:gd name="T4" fmla="*/ 1 w 56"/>
                  <a:gd name="T5" fmla="*/ 31 h 38"/>
                  <a:gd name="T6" fmla="*/ 7 w 56"/>
                  <a:gd name="T7" fmla="*/ 37 h 38"/>
                  <a:gd name="T8" fmla="*/ 9 w 56"/>
                  <a:gd name="T9" fmla="*/ 38 h 38"/>
                  <a:gd name="T10" fmla="*/ 3 w 56"/>
                  <a:gd name="T11" fmla="*/ 28 h 38"/>
                  <a:gd name="T12" fmla="*/ 33 w 56"/>
                  <a:gd name="T13" fmla="*/ 0 h 38"/>
                  <a:gd name="T14" fmla="*/ 6 w 56"/>
                  <a:gd name="T15" fmla="*/ 25 h 38"/>
                  <a:gd name="T16" fmla="*/ 6 w 56"/>
                  <a:gd name="T17" fmla="*/ 25 h 38"/>
                  <a:gd name="T18" fmla="*/ 15 w 56"/>
                  <a:gd name="T19" fmla="*/ 38 h 38"/>
                  <a:gd name="T20" fmla="*/ 15 w 56"/>
                  <a:gd name="T21" fmla="*/ 38 h 38"/>
                  <a:gd name="T22" fmla="*/ 34 w 56"/>
                  <a:gd name="T23" fmla="*/ 21 h 38"/>
                  <a:gd name="T24" fmla="*/ 38 w 56"/>
                  <a:gd name="T25" fmla="*/ 17 h 38"/>
                  <a:gd name="T26" fmla="*/ 38 w 56"/>
                  <a:gd name="T27" fmla="*/ 17 h 38"/>
                  <a:gd name="T28" fmla="*/ 56 w 56"/>
                  <a:gd name="T29" fmla="*/ 1 h 38"/>
                  <a:gd name="T30" fmla="*/ 33 w 56"/>
                  <a:gd name="T3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38">
                    <a:moveTo>
                      <a:pt x="3" y="28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1" y="30"/>
                      <a:pt x="1" y="31"/>
                    </a:cubicBezTo>
                    <a:cubicBezTo>
                      <a:pt x="2" y="33"/>
                      <a:pt x="4" y="35"/>
                      <a:pt x="7" y="37"/>
                    </a:cubicBezTo>
                    <a:cubicBezTo>
                      <a:pt x="8" y="37"/>
                      <a:pt x="8" y="38"/>
                      <a:pt x="9" y="38"/>
                    </a:cubicBezTo>
                    <a:cubicBezTo>
                      <a:pt x="6" y="36"/>
                      <a:pt x="4" y="32"/>
                      <a:pt x="3" y="28"/>
                    </a:cubicBezTo>
                    <a:moveTo>
                      <a:pt x="33" y="0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8" y="32"/>
                      <a:pt x="12" y="36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19"/>
                      <a:pt x="36" y="18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0" y="0"/>
                      <a:pt x="41" y="0"/>
                      <a:pt x="33" y="0"/>
                    </a:cubicBezTo>
                  </a:path>
                </a:pathLst>
              </a:custGeom>
              <a:solidFill>
                <a:srgbClr val="E3F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51" name="Freeform 75"/>
              <p:cNvSpPr>
                <a:spLocks/>
              </p:cNvSpPr>
              <p:nvPr/>
            </p:nvSpPr>
            <p:spPr bwMode="auto">
              <a:xfrm>
                <a:off x="5635551" y="4962713"/>
                <a:ext cx="77788" cy="9525"/>
              </a:xfrm>
              <a:custGeom>
                <a:avLst/>
                <a:gdLst>
                  <a:gd name="T0" fmla="*/ 1 w 25"/>
                  <a:gd name="T1" fmla="*/ 0 h 3"/>
                  <a:gd name="T2" fmla="*/ 0 w 25"/>
                  <a:gd name="T3" fmla="*/ 2 h 3"/>
                  <a:gd name="T4" fmla="*/ 23 w 25"/>
                  <a:gd name="T5" fmla="*/ 3 h 3"/>
                  <a:gd name="T6" fmla="*/ 25 w 25"/>
                  <a:gd name="T7" fmla="*/ 1 h 3"/>
                  <a:gd name="T8" fmla="*/ 7 w 25"/>
                  <a:gd name="T9" fmla="*/ 1 h 3"/>
                  <a:gd name="T10" fmla="*/ 1 w 2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8" y="2"/>
                      <a:pt x="17" y="2"/>
                      <a:pt x="23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19" y="1"/>
                      <a:pt x="13" y="1"/>
                      <a:pt x="7" y="1"/>
                    </a:cubicBezTo>
                    <a:cubicBezTo>
                      <a:pt x="5" y="1"/>
                      <a:pt x="3" y="0"/>
                      <a:pt x="1" y="0"/>
                    </a:cubicBezTo>
                  </a:path>
                </a:pathLst>
              </a:custGeom>
              <a:solidFill>
                <a:srgbClr val="ACD8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52" name="Freeform 76"/>
              <p:cNvSpPr>
                <a:spLocks/>
              </p:cNvSpPr>
              <p:nvPr/>
            </p:nvSpPr>
            <p:spPr bwMode="auto">
              <a:xfrm>
                <a:off x="5543476" y="5046850"/>
                <a:ext cx="36513" cy="42863"/>
              </a:xfrm>
              <a:custGeom>
                <a:avLst/>
                <a:gdLst>
                  <a:gd name="T0" fmla="*/ 3 w 12"/>
                  <a:gd name="T1" fmla="*/ 0 h 14"/>
                  <a:gd name="T2" fmla="*/ 0 w 12"/>
                  <a:gd name="T3" fmla="*/ 3 h 14"/>
                  <a:gd name="T4" fmla="*/ 6 w 12"/>
                  <a:gd name="T5" fmla="*/ 13 h 14"/>
                  <a:gd name="T6" fmla="*/ 10 w 12"/>
                  <a:gd name="T7" fmla="*/ 14 h 14"/>
                  <a:gd name="T8" fmla="*/ 11 w 12"/>
                  <a:gd name="T9" fmla="*/ 14 h 14"/>
                  <a:gd name="T10" fmla="*/ 12 w 12"/>
                  <a:gd name="T11" fmla="*/ 13 h 14"/>
                  <a:gd name="T12" fmla="*/ 12 w 12"/>
                  <a:gd name="T13" fmla="*/ 13 h 14"/>
                  <a:gd name="T14" fmla="*/ 3 w 12"/>
                  <a:gd name="T15" fmla="*/ 0 h 14"/>
                  <a:gd name="T16" fmla="*/ 3 w 12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4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7"/>
                      <a:pt x="3" y="11"/>
                      <a:pt x="6" y="13"/>
                    </a:cubicBezTo>
                    <a:cubicBezTo>
                      <a:pt x="7" y="13"/>
                      <a:pt x="8" y="14"/>
                      <a:pt x="10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9" y="11"/>
                      <a:pt x="5" y="7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ACD8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53" name="Freeform 77"/>
              <p:cNvSpPr>
                <a:spLocks noEditPoints="1"/>
              </p:cNvSpPr>
              <p:nvPr/>
            </p:nvSpPr>
            <p:spPr bwMode="auto">
              <a:xfrm>
                <a:off x="5530776" y="4962713"/>
                <a:ext cx="182563" cy="133350"/>
              </a:xfrm>
              <a:custGeom>
                <a:avLst/>
                <a:gdLst>
                  <a:gd name="T0" fmla="*/ 1 w 59"/>
                  <a:gd name="T1" fmla="*/ 32 h 43"/>
                  <a:gd name="T2" fmla="*/ 0 w 59"/>
                  <a:gd name="T3" fmla="*/ 33 h 43"/>
                  <a:gd name="T4" fmla="*/ 12 w 59"/>
                  <a:gd name="T5" fmla="*/ 43 h 43"/>
                  <a:gd name="T6" fmla="*/ 13 w 59"/>
                  <a:gd name="T7" fmla="*/ 43 h 43"/>
                  <a:gd name="T8" fmla="*/ 15 w 59"/>
                  <a:gd name="T9" fmla="*/ 41 h 43"/>
                  <a:gd name="T10" fmla="*/ 14 w 59"/>
                  <a:gd name="T11" fmla="*/ 41 h 43"/>
                  <a:gd name="T12" fmla="*/ 10 w 59"/>
                  <a:gd name="T13" fmla="*/ 40 h 43"/>
                  <a:gd name="T14" fmla="*/ 8 w 59"/>
                  <a:gd name="T15" fmla="*/ 39 h 43"/>
                  <a:gd name="T16" fmla="*/ 2 w 59"/>
                  <a:gd name="T17" fmla="*/ 33 h 43"/>
                  <a:gd name="T18" fmla="*/ 1 w 59"/>
                  <a:gd name="T19" fmla="*/ 32 h 43"/>
                  <a:gd name="T20" fmla="*/ 39 w 59"/>
                  <a:gd name="T21" fmla="*/ 19 h 43"/>
                  <a:gd name="T22" fmla="*/ 39 w 59"/>
                  <a:gd name="T23" fmla="*/ 19 h 43"/>
                  <a:gd name="T24" fmla="*/ 35 w 59"/>
                  <a:gd name="T25" fmla="*/ 23 h 43"/>
                  <a:gd name="T26" fmla="*/ 39 w 59"/>
                  <a:gd name="T27" fmla="*/ 19 h 43"/>
                  <a:gd name="T28" fmla="*/ 36 w 59"/>
                  <a:gd name="T29" fmla="*/ 0 h 43"/>
                  <a:gd name="T30" fmla="*/ 35 w 59"/>
                  <a:gd name="T31" fmla="*/ 0 h 43"/>
                  <a:gd name="T32" fmla="*/ 41 w 59"/>
                  <a:gd name="T33" fmla="*/ 1 h 43"/>
                  <a:gd name="T34" fmla="*/ 59 w 59"/>
                  <a:gd name="T35" fmla="*/ 1 h 43"/>
                  <a:gd name="T36" fmla="*/ 59 w 59"/>
                  <a:gd name="T37" fmla="*/ 1 h 43"/>
                  <a:gd name="T38" fmla="*/ 36 w 59"/>
                  <a:gd name="T3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43">
                    <a:moveTo>
                      <a:pt x="1" y="32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6" y="42"/>
                      <a:pt x="12" y="43"/>
                      <a:pt x="12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2" y="41"/>
                      <a:pt x="11" y="40"/>
                      <a:pt x="10" y="40"/>
                    </a:cubicBezTo>
                    <a:cubicBezTo>
                      <a:pt x="9" y="40"/>
                      <a:pt x="9" y="39"/>
                      <a:pt x="8" y="39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2" y="32"/>
                      <a:pt x="1" y="32"/>
                      <a:pt x="1" y="32"/>
                    </a:cubicBezTo>
                    <a:moveTo>
                      <a:pt x="39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7" y="20"/>
                      <a:pt x="36" y="21"/>
                      <a:pt x="35" y="23"/>
                    </a:cubicBezTo>
                    <a:cubicBezTo>
                      <a:pt x="39" y="19"/>
                      <a:pt x="39" y="19"/>
                      <a:pt x="39" y="19"/>
                    </a:cubicBezTo>
                    <a:moveTo>
                      <a:pt x="36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7" y="0"/>
                      <a:pt x="39" y="1"/>
                      <a:pt x="41" y="1"/>
                    </a:cubicBezTo>
                    <a:cubicBezTo>
                      <a:pt x="47" y="1"/>
                      <a:pt x="53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ACD8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54" name="Freeform 78"/>
              <p:cNvSpPr>
                <a:spLocks/>
              </p:cNvSpPr>
              <p:nvPr/>
            </p:nvSpPr>
            <p:spPr bwMode="auto">
              <a:xfrm>
                <a:off x="5697463" y="4981763"/>
                <a:ext cx="74613" cy="107950"/>
              </a:xfrm>
              <a:custGeom>
                <a:avLst/>
                <a:gdLst>
                  <a:gd name="T0" fmla="*/ 21 w 24"/>
                  <a:gd name="T1" fmla="*/ 0 h 35"/>
                  <a:gd name="T2" fmla="*/ 0 w 24"/>
                  <a:gd name="T3" fmla="*/ 30 h 35"/>
                  <a:gd name="T4" fmla="*/ 1 w 24"/>
                  <a:gd name="T5" fmla="*/ 31 h 35"/>
                  <a:gd name="T6" fmla="*/ 6 w 24"/>
                  <a:gd name="T7" fmla="*/ 35 h 35"/>
                  <a:gd name="T8" fmla="*/ 24 w 24"/>
                  <a:gd name="T9" fmla="*/ 7 h 35"/>
                  <a:gd name="T10" fmla="*/ 24 w 24"/>
                  <a:gd name="T11" fmla="*/ 6 h 35"/>
                  <a:gd name="T12" fmla="*/ 21 w 24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5">
                    <a:moveTo>
                      <a:pt x="21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2" y="33"/>
                      <a:pt x="4" y="34"/>
                      <a:pt x="6" y="3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6"/>
                    </a:cubicBezTo>
                    <a:cubicBezTo>
                      <a:pt x="23" y="4"/>
                      <a:pt x="22" y="2"/>
                      <a:pt x="21" y="0"/>
                    </a:cubicBezTo>
                  </a:path>
                </a:pathLst>
              </a:custGeom>
              <a:solidFill>
                <a:srgbClr val="E3F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55" name="Freeform 79"/>
              <p:cNvSpPr>
                <a:spLocks/>
              </p:cNvSpPr>
              <p:nvPr/>
            </p:nvSpPr>
            <p:spPr bwMode="auto">
              <a:xfrm>
                <a:off x="5692701" y="5086538"/>
                <a:ext cx="14288" cy="19050"/>
              </a:xfrm>
              <a:custGeom>
                <a:avLst/>
                <a:gdLst>
                  <a:gd name="T0" fmla="*/ 0 w 5"/>
                  <a:gd name="T1" fmla="*/ 0 h 6"/>
                  <a:gd name="T2" fmla="*/ 0 w 5"/>
                  <a:gd name="T3" fmla="*/ 0 h 6"/>
                  <a:gd name="T4" fmla="*/ 4 w 5"/>
                  <a:gd name="T5" fmla="*/ 6 h 6"/>
                  <a:gd name="T6" fmla="*/ 5 w 5"/>
                  <a:gd name="T7" fmla="*/ 4 h 6"/>
                  <a:gd name="T8" fmla="*/ 0 w 5"/>
                  <a:gd name="T9" fmla="*/ 0 h 6"/>
                  <a:gd name="T10" fmla="*/ 0 w 5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3"/>
                      <a:pt x="1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CD8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56" name="Freeform 80"/>
              <p:cNvSpPr>
                <a:spLocks noEditPoints="1"/>
              </p:cNvSpPr>
              <p:nvPr/>
            </p:nvSpPr>
            <p:spPr bwMode="auto">
              <a:xfrm>
                <a:off x="5692701" y="4975413"/>
                <a:ext cx="88900" cy="123825"/>
              </a:xfrm>
              <a:custGeom>
                <a:avLst/>
                <a:gdLst>
                  <a:gd name="T0" fmla="*/ 2 w 29"/>
                  <a:gd name="T1" fmla="*/ 32 h 40"/>
                  <a:gd name="T2" fmla="*/ 0 w 29"/>
                  <a:gd name="T3" fmla="*/ 36 h 40"/>
                  <a:gd name="T4" fmla="*/ 0 w 29"/>
                  <a:gd name="T5" fmla="*/ 36 h 40"/>
                  <a:gd name="T6" fmla="*/ 5 w 29"/>
                  <a:gd name="T7" fmla="*/ 40 h 40"/>
                  <a:gd name="T8" fmla="*/ 8 w 29"/>
                  <a:gd name="T9" fmla="*/ 37 h 40"/>
                  <a:gd name="T10" fmla="*/ 3 w 29"/>
                  <a:gd name="T11" fmla="*/ 33 h 40"/>
                  <a:gd name="T12" fmla="*/ 2 w 29"/>
                  <a:gd name="T13" fmla="*/ 32 h 40"/>
                  <a:gd name="T14" fmla="*/ 25 w 29"/>
                  <a:gd name="T15" fmla="*/ 0 h 40"/>
                  <a:gd name="T16" fmla="*/ 23 w 29"/>
                  <a:gd name="T17" fmla="*/ 2 h 40"/>
                  <a:gd name="T18" fmla="*/ 26 w 29"/>
                  <a:gd name="T19" fmla="*/ 8 h 40"/>
                  <a:gd name="T20" fmla="*/ 26 w 29"/>
                  <a:gd name="T21" fmla="*/ 9 h 40"/>
                  <a:gd name="T22" fmla="*/ 29 w 29"/>
                  <a:gd name="T23" fmla="*/ 5 h 40"/>
                  <a:gd name="T24" fmla="*/ 25 w 29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40">
                    <a:moveTo>
                      <a:pt x="2" y="32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8"/>
                      <a:pt x="3" y="39"/>
                      <a:pt x="5" y="40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6" y="36"/>
                      <a:pt x="4" y="35"/>
                      <a:pt x="3" y="33"/>
                    </a:cubicBezTo>
                    <a:cubicBezTo>
                      <a:pt x="3" y="33"/>
                      <a:pt x="3" y="33"/>
                      <a:pt x="2" y="32"/>
                    </a:cubicBezTo>
                    <a:moveTo>
                      <a:pt x="25" y="0"/>
                    </a:moveTo>
                    <a:cubicBezTo>
                      <a:pt x="23" y="2"/>
                      <a:pt x="23" y="2"/>
                      <a:pt x="23" y="2"/>
                    </a:cubicBezTo>
                    <a:cubicBezTo>
                      <a:pt x="24" y="4"/>
                      <a:pt x="25" y="6"/>
                      <a:pt x="26" y="8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7" y="1"/>
                      <a:pt x="25" y="0"/>
                      <a:pt x="25" y="0"/>
                    </a:cubicBezTo>
                  </a:path>
                </a:pathLst>
              </a:custGeom>
              <a:solidFill>
                <a:srgbClr val="ACD8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17503" name="Picture 9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718" y="4443004"/>
              <a:ext cx="2815109" cy="154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7472" name="Nota de voz 030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12560" y="23422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6" fill="hold"/>
                                        <p:tgtEl>
                                          <p:spTgt spid="174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47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251"/>
            <a:ext cx="9144000" cy="314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13" y="1112621"/>
            <a:ext cx="804219" cy="60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26" y="1771607"/>
            <a:ext cx="5356049" cy="323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97460"/>
            <a:ext cx="111854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160" y="2497460"/>
            <a:ext cx="1114603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17" y="2937254"/>
            <a:ext cx="1296144" cy="99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Nota de voz 03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540552" y="23276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9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8" t="3265"/>
          <a:stretch/>
        </p:blipFill>
        <p:spPr bwMode="auto">
          <a:xfrm>
            <a:off x="0" y="625252"/>
            <a:ext cx="9167036" cy="5089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Nota de voz 032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16.39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40552" y="2247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9" name="Group 2348"/>
          <p:cNvGrpSpPr/>
          <p:nvPr/>
        </p:nvGrpSpPr>
        <p:grpSpPr>
          <a:xfrm>
            <a:off x="1481138" y="2100263"/>
            <a:ext cx="6135687" cy="877888"/>
            <a:chOff x="1481138" y="2100263"/>
            <a:chExt cx="6135687" cy="877888"/>
          </a:xfrm>
        </p:grpSpPr>
        <p:sp>
          <p:nvSpPr>
            <p:cNvPr id="2186" name="Freeform 172"/>
            <p:cNvSpPr>
              <a:spLocks noEditPoints="1"/>
            </p:cNvSpPr>
            <p:nvPr/>
          </p:nvSpPr>
          <p:spPr bwMode="auto">
            <a:xfrm>
              <a:off x="1481138" y="2108200"/>
              <a:ext cx="149225" cy="184150"/>
            </a:xfrm>
            <a:custGeom>
              <a:avLst/>
              <a:gdLst>
                <a:gd name="T0" fmla="*/ 85 w 94"/>
                <a:gd name="T1" fmla="*/ 116 h 116"/>
                <a:gd name="T2" fmla="*/ 75 w 94"/>
                <a:gd name="T3" fmla="*/ 88 h 116"/>
                <a:gd name="T4" fmla="*/ 19 w 94"/>
                <a:gd name="T5" fmla="*/ 88 h 116"/>
                <a:gd name="T6" fmla="*/ 10 w 94"/>
                <a:gd name="T7" fmla="*/ 116 h 116"/>
                <a:gd name="T8" fmla="*/ 0 w 94"/>
                <a:gd name="T9" fmla="*/ 116 h 116"/>
                <a:gd name="T10" fmla="*/ 43 w 94"/>
                <a:gd name="T11" fmla="*/ 0 h 116"/>
                <a:gd name="T12" fmla="*/ 51 w 94"/>
                <a:gd name="T13" fmla="*/ 0 h 116"/>
                <a:gd name="T14" fmla="*/ 94 w 94"/>
                <a:gd name="T15" fmla="*/ 116 h 116"/>
                <a:gd name="T16" fmla="*/ 85 w 94"/>
                <a:gd name="T17" fmla="*/ 116 h 116"/>
                <a:gd name="T18" fmla="*/ 48 w 94"/>
                <a:gd name="T19" fmla="*/ 12 h 116"/>
                <a:gd name="T20" fmla="*/ 22 w 94"/>
                <a:gd name="T21" fmla="*/ 80 h 116"/>
                <a:gd name="T22" fmla="*/ 72 w 94"/>
                <a:gd name="T23" fmla="*/ 80 h 116"/>
                <a:gd name="T24" fmla="*/ 48 w 94"/>
                <a:gd name="T25" fmla="*/ 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16">
                  <a:moveTo>
                    <a:pt x="85" y="116"/>
                  </a:moveTo>
                  <a:lnTo>
                    <a:pt x="75" y="88"/>
                  </a:lnTo>
                  <a:lnTo>
                    <a:pt x="19" y="88"/>
                  </a:lnTo>
                  <a:lnTo>
                    <a:pt x="10" y="116"/>
                  </a:lnTo>
                  <a:lnTo>
                    <a:pt x="0" y="116"/>
                  </a:lnTo>
                  <a:lnTo>
                    <a:pt x="43" y="0"/>
                  </a:lnTo>
                  <a:lnTo>
                    <a:pt x="51" y="0"/>
                  </a:lnTo>
                  <a:lnTo>
                    <a:pt x="94" y="116"/>
                  </a:lnTo>
                  <a:lnTo>
                    <a:pt x="85" y="116"/>
                  </a:lnTo>
                  <a:close/>
                  <a:moveTo>
                    <a:pt x="48" y="12"/>
                  </a:moveTo>
                  <a:lnTo>
                    <a:pt x="22" y="80"/>
                  </a:lnTo>
                  <a:lnTo>
                    <a:pt x="72" y="80"/>
                  </a:lnTo>
                  <a:lnTo>
                    <a:pt x="48" y="1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87" name="Freeform 173"/>
            <p:cNvSpPr>
              <a:spLocks/>
            </p:cNvSpPr>
            <p:nvPr/>
          </p:nvSpPr>
          <p:spPr bwMode="auto">
            <a:xfrm>
              <a:off x="1652588" y="2108200"/>
              <a:ext cx="41275" cy="184150"/>
            </a:xfrm>
            <a:custGeom>
              <a:avLst/>
              <a:gdLst>
                <a:gd name="T0" fmla="*/ 13 w 18"/>
                <a:gd name="T1" fmla="*/ 78 h 78"/>
                <a:gd name="T2" fmla="*/ 0 w 18"/>
                <a:gd name="T3" fmla="*/ 64 h 78"/>
                <a:gd name="T4" fmla="*/ 0 w 18"/>
                <a:gd name="T5" fmla="*/ 0 h 78"/>
                <a:gd name="T6" fmla="*/ 6 w 18"/>
                <a:gd name="T7" fmla="*/ 0 h 78"/>
                <a:gd name="T8" fmla="*/ 6 w 18"/>
                <a:gd name="T9" fmla="*/ 64 h 78"/>
                <a:gd name="T10" fmla="*/ 14 w 18"/>
                <a:gd name="T11" fmla="*/ 73 h 78"/>
                <a:gd name="T12" fmla="*/ 18 w 18"/>
                <a:gd name="T13" fmla="*/ 73 h 78"/>
                <a:gd name="T14" fmla="*/ 18 w 18"/>
                <a:gd name="T15" fmla="*/ 78 h 78"/>
                <a:gd name="T16" fmla="*/ 13 w 1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8">
                  <a:moveTo>
                    <a:pt x="13" y="78"/>
                  </a:moveTo>
                  <a:cubicBezTo>
                    <a:pt x="5" y="78"/>
                    <a:pt x="0" y="73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70"/>
                    <a:pt x="8" y="73"/>
                    <a:pt x="14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88" name="Freeform 174"/>
            <p:cNvSpPr>
              <a:spLocks/>
            </p:cNvSpPr>
            <p:nvPr/>
          </p:nvSpPr>
          <p:spPr bwMode="auto">
            <a:xfrm>
              <a:off x="1768475" y="2108200"/>
              <a:ext cx="58738" cy="184150"/>
            </a:xfrm>
            <a:custGeom>
              <a:avLst/>
              <a:gdLst>
                <a:gd name="T0" fmla="*/ 13 w 25"/>
                <a:gd name="T1" fmla="*/ 29 h 78"/>
                <a:gd name="T2" fmla="*/ 13 w 25"/>
                <a:gd name="T3" fmla="*/ 78 h 78"/>
                <a:gd name="T4" fmla="*/ 7 w 25"/>
                <a:gd name="T5" fmla="*/ 78 h 78"/>
                <a:gd name="T6" fmla="*/ 7 w 25"/>
                <a:gd name="T7" fmla="*/ 29 h 78"/>
                <a:gd name="T8" fmla="*/ 0 w 25"/>
                <a:gd name="T9" fmla="*/ 29 h 78"/>
                <a:gd name="T10" fmla="*/ 0 w 25"/>
                <a:gd name="T11" fmla="*/ 25 h 78"/>
                <a:gd name="T12" fmla="*/ 7 w 25"/>
                <a:gd name="T13" fmla="*/ 25 h 78"/>
                <a:gd name="T14" fmla="*/ 7 w 25"/>
                <a:gd name="T15" fmla="*/ 14 h 78"/>
                <a:gd name="T16" fmla="*/ 20 w 25"/>
                <a:gd name="T17" fmla="*/ 0 h 78"/>
                <a:gd name="T18" fmla="*/ 25 w 25"/>
                <a:gd name="T19" fmla="*/ 0 h 78"/>
                <a:gd name="T20" fmla="*/ 25 w 25"/>
                <a:gd name="T21" fmla="*/ 5 h 78"/>
                <a:gd name="T22" fmla="*/ 21 w 25"/>
                <a:gd name="T23" fmla="*/ 5 h 78"/>
                <a:gd name="T24" fmla="*/ 13 w 25"/>
                <a:gd name="T25" fmla="*/ 14 h 78"/>
                <a:gd name="T26" fmla="*/ 13 w 25"/>
                <a:gd name="T27" fmla="*/ 25 h 78"/>
                <a:gd name="T28" fmla="*/ 25 w 25"/>
                <a:gd name="T29" fmla="*/ 25 h 78"/>
                <a:gd name="T30" fmla="*/ 25 w 25"/>
                <a:gd name="T31" fmla="*/ 29 h 78"/>
                <a:gd name="T32" fmla="*/ 13 w 25"/>
                <a:gd name="T33" fmla="*/ 2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78">
                  <a:moveTo>
                    <a:pt x="13" y="29"/>
                  </a:moveTo>
                  <a:cubicBezTo>
                    <a:pt x="13" y="78"/>
                    <a:pt x="13" y="78"/>
                    <a:pt x="13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6"/>
                    <a:pt x="12" y="0"/>
                    <a:pt x="2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5" y="5"/>
                    <a:pt x="13" y="8"/>
                    <a:pt x="13" y="1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9"/>
                    <a:pt x="25" y="29"/>
                    <a:pt x="25" y="29"/>
                  </a:cubicBezTo>
                  <a:lnTo>
                    <a:pt x="13" y="2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89" name="Freeform 175"/>
            <p:cNvSpPr>
              <a:spLocks noEditPoints="1"/>
            </p:cNvSpPr>
            <p:nvPr/>
          </p:nvSpPr>
          <p:spPr bwMode="auto">
            <a:xfrm>
              <a:off x="1854200" y="2108200"/>
              <a:ext cx="14288" cy="184150"/>
            </a:xfrm>
            <a:custGeom>
              <a:avLst/>
              <a:gdLst>
                <a:gd name="T0" fmla="*/ 0 w 9"/>
                <a:gd name="T1" fmla="*/ 10 h 116"/>
                <a:gd name="T2" fmla="*/ 0 w 9"/>
                <a:gd name="T3" fmla="*/ 0 h 116"/>
                <a:gd name="T4" fmla="*/ 9 w 9"/>
                <a:gd name="T5" fmla="*/ 0 h 116"/>
                <a:gd name="T6" fmla="*/ 9 w 9"/>
                <a:gd name="T7" fmla="*/ 10 h 116"/>
                <a:gd name="T8" fmla="*/ 0 w 9"/>
                <a:gd name="T9" fmla="*/ 10 h 116"/>
                <a:gd name="T10" fmla="*/ 0 w 9"/>
                <a:gd name="T11" fmla="*/ 116 h 116"/>
                <a:gd name="T12" fmla="*/ 0 w 9"/>
                <a:gd name="T13" fmla="*/ 37 h 116"/>
                <a:gd name="T14" fmla="*/ 9 w 9"/>
                <a:gd name="T15" fmla="*/ 37 h 116"/>
                <a:gd name="T16" fmla="*/ 9 w 9"/>
                <a:gd name="T17" fmla="*/ 116 h 116"/>
                <a:gd name="T18" fmla="*/ 0 w 9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6">
                  <a:moveTo>
                    <a:pt x="0" y="1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10"/>
                  </a:lnTo>
                  <a:lnTo>
                    <a:pt x="0" y="10"/>
                  </a:lnTo>
                  <a:close/>
                  <a:moveTo>
                    <a:pt x="0" y="116"/>
                  </a:moveTo>
                  <a:lnTo>
                    <a:pt x="0" y="37"/>
                  </a:lnTo>
                  <a:lnTo>
                    <a:pt x="9" y="37"/>
                  </a:lnTo>
                  <a:lnTo>
                    <a:pt x="9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90" name="Freeform 176"/>
            <p:cNvSpPr>
              <a:spLocks/>
            </p:cNvSpPr>
            <p:nvPr/>
          </p:nvSpPr>
          <p:spPr bwMode="auto">
            <a:xfrm>
              <a:off x="1909763" y="2165350"/>
              <a:ext cx="98425" cy="127000"/>
            </a:xfrm>
            <a:custGeom>
              <a:avLst/>
              <a:gdLst>
                <a:gd name="T0" fmla="*/ 35 w 41"/>
                <a:gd name="T1" fmla="*/ 54 h 54"/>
                <a:gd name="T2" fmla="*/ 35 w 41"/>
                <a:gd name="T3" fmla="*/ 21 h 54"/>
                <a:gd name="T4" fmla="*/ 21 w 41"/>
                <a:gd name="T5" fmla="*/ 5 h 54"/>
                <a:gd name="T6" fmla="*/ 6 w 41"/>
                <a:gd name="T7" fmla="*/ 21 h 54"/>
                <a:gd name="T8" fmla="*/ 6 w 41"/>
                <a:gd name="T9" fmla="*/ 54 h 54"/>
                <a:gd name="T10" fmla="*/ 0 w 41"/>
                <a:gd name="T11" fmla="*/ 54 h 54"/>
                <a:gd name="T12" fmla="*/ 0 w 41"/>
                <a:gd name="T13" fmla="*/ 1 h 54"/>
                <a:gd name="T14" fmla="*/ 6 w 41"/>
                <a:gd name="T15" fmla="*/ 1 h 54"/>
                <a:gd name="T16" fmla="*/ 6 w 41"/>
                <a:gd name="T17" fmla="*/ 7 h 54"/>
                <a:gd name="T18" fmla="*/ 21 w 41"/>
                <a:gd name="T19" fmla="*/ 0 h 54"/>
                <a:gd name="T20" fmla="*/ 36 w 41"/>
                <a:gd name="T21" fmla="*/ 6 h 54"/>
                <a:gd name="T22" fmla="*/ 41 w 41"/>
                <a:gd name="T23" fmla="*/ 20 h 54"/>
                <a:gd name="T24" fmla="*/ 41 w 41"/>
                <a:gd name="T25" fmla="*/ 54 h 54"/>
                <a:gd name="T26" fmla="*/ 35 w 41"/>
                <a:gd name="T2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54">
                  <a:moveTo>
                    <a:pt x="35" y="54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11"/>
                    <a:pt x="30" y="5"/>
                    <a:pt x="21" y="5"/>
                  </a:cubicBezTo>
                  <a:cubicBezTo>
                    <a:pt x="11" y="5"/>
                    <a:pt x="6" y="11"/>
                    <a:pt x="6" y="21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3"/>
                    <a:pt x="15" y="0"/>
                    <a:pt x="21" y="0"/>
                  </a:cubicBezTo>
                  <a:cubicBezTo>
                    <a:pt x="27" y="0"/>
                    <a:pt x="32" y="2"/>
                    <a:pt x="36" y="6"/>
                  </a:cubicBezTo>
                  <a:cubicBezTo>
                    <a:pt x="39" y="9"/>
                    <a:pt x="41" y="14"/>
                    <a:pt x="41" y="20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5" y="5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91" name="Freeform 177"/>
            <p:cNvSpPr>
              <a:spLocks noEditPoints="1"/>
            </p:cNvSpPr>
            <p:nvPr/>
          </p:nvSpPr>
          <p:spPr bwMode="auto">
            <a:xfrm>
              <a:off x="2038350" y="2165350"/>
              <a:ext cx="100013" cy="130175"/>
            </a:xfrm>
            <a:custGeom>
              <a:avLst/>
              <a:gdLst>
                <a:gd name="T0" fmla="*/ 36 w 42"/>
                <a:gd name="T1" fmla="*/ 54 h 55"/>
                <a:gd name="T2" fmla="*/ 36 w 42"/>
                <a:gd name="T3" fmla="*/ 49 h 55"/>
                <a:gd name="T4" fmla="*/ 20 w 42"/>
                <a:gd name="T5" fmla="*/ 55 h 55"/>
                <a:gd name="T6" fmla="*/ 4 w 42"/>
                <a:gd name="T7" fmla="*/ 50 h 55"/>
                <a:gd name="T8" fmla="*/ 0 w 42"/>
                <a:gd name="T9" fmla="*/ 40 h 55"/>
                <a:gd name="T10" fmla="*/ 19 w 42"/>
                <a:gd name="T11" fmla="*/ 24 h 55"/>
                <a:gd name="T12" fmla="*/ 36 w 42"/>
                <a:gd name="T13" fmla="*/ 24 h 55"/>
                <a:gd name="T14" fmla="*/ 36 w 42"/>
                <a:gd name="T15" fmla="*/ 18 h 55"/>
                <a:gd name="T16" fmla="*/ 21 w 42"/>
                <a:gd name="T17" fmla="*/ 5 h 55"/>
                <a:gd name="T18" fmla="*/ 6 w 42"/>
                <a:gd name="T19" fmla="*/ 12 h 55"/>
                <a:gd name="T20" fmla="*/ 2 w 42"/>
                <a:gd name="T21" fmla="*/ 9 h 55"/>
                <a:gd name="T22" fmla="*/ 21 w 42"/>
                <a:gd name="T23" fmla="*/ 0 h 55"/>
                <a:gd name="T24" fmla="*/ 42 w 42"/>
                <a:gd name="T25" fmla="*/ 18 h 55"/>
                <a:gd name="T26" fmla="*/ 42 w 42"/>
                <a:gd name="T27" fmla="*/ 54 h 55"/>
                <a:gd name="T28" fmla="*/ 36 w 42"/>
                <a:gd name="T29" fmla="*/ 54 h 55"/>
                <a:gd name="T30" fmla="*/ 36 w 42"/>
                <a:gd name="T31" fmla="*/ 29 h 55"/>
                <a:gd name="T32" fmla="*/ 20 w 42"/>
                <a:gd name="T33" fmla="*/ 29 h 55"/>
                <a:gd name="T34" fmla="*/ 6 w 42"/>
                <a:gd name="T35" fmla="*/ 39 h 55"/>
                <a:gd name="T36" fmla="*/ 20 w 42"/>
                <a:gd name="T37" fmla="*/ 50 h 55"/>
                <a:gd name="T38" fmla="*/ 33 w 42"/>
                <a:gd name="T39" fmla="*/ 46 h 55"/>
                <a:gd name="T40" fmla="*/ 36 w 42"/>
                <a:gd name="T41" fmla="*/ 36 h 55"/>
                <a:gd name="T42" fmla="*/ 36 w 42"/>
                <a:gd name="T43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5">
                  <a:moveTo>
                    <a:pt x="36" y="54"/>
                  </a:moveTo>
                  <a:cubicBezTo>
                    <a:pt x="36" y="49"/>
                    <a:pt x="36" y="49"/>
                    <a:pt x="36" y="49"/>
                  </a:cubicBezTo>
                  <a:cubicBezTo>
                    <a:pt x="31" y="53"/>
                    <a:pt x="27" y="55"/>
                    <a:pt x="20" y="55"/>
                  </a:cubicBezTo>
                  <a:cubicBezTo>
                    <a:pt x="12" y="55"/>
                    <a:pt x="8" y="53"/>
                    <a:pt x="4" y="50"/>
                  </a:cubicBezTo>
                  <a:cubicBezTo>
                    <a:pt x="2" y="47"/>
                    <a:pt x="0" y="43"/>
                    <a:pt x="0" y="40"/>
                  </a:cubicBezTo>
                  <a:cubicBezTo>
                    <a:pt x="0" y="30"/>
                    <a:pt x="7" y="24"/>
                    <a:pt x="19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0"/>
                    <a:pt x="32" y="5"/>
                    <a:pt x="21" y="5"/>
                  </a:cubicBezTo>
                  <a:cubicBezTo>
                    <a:pt x="14" y="5"/>
                    <a:pt x="10" y="7"/>
                    <a:pt x="6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7" y="2"/>
                    <a:pt x="12" y="0"/>
                    <a:pt x="21" y="0"/>
                  </a:cubicBezTo>
                  <a:cubicBezTo>
                    <a:pt x="35" y="0"/>
                    <a:pt x="42" y="7"/>
                    <a:pt x="42" y="18"/>
                  </a:cubicBezTo>
                  <a:cubicBezTo>
                    <a:pt x="42" y="54"/>
                    <a:pt x="42" y="54"/>
                    <a:pt x="42" y="54"/>
                  </a:cubicBezTo>
                  <a:lnTo>
                    <a:pt x="36" y="54"/>
                  </a:lnTo>
                  <a:close/>
                  <a:moveTo>
                    <a:pt x="36" y="29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0" y="29"/>
                    <a:pt x="6" y="32"/>
                    <a:pt x="6" y="39"/>
                  </a:cubicBezTo>
                  <a:cubicBezTo>
                    <a:pt x="6" y="46"/>
                    <a:pt x="10" y="50"/>
                    <a:pt x="20" y="50"/>
                  </a:cubicBezTo>
                  <a:cubicBezTo>
                    <a:pt x="25" y="50"/>
                    <a:pt x="29" y="49"/>
                    <a:pt x="33" y="46"/>
                  </a:cubicBezTo>
                  <a:cubicBezTo>
                    <a:pt x="35" y="44"/>
                    <a:pt x="36" y="41"/>
                    <a:pt x="36" y="36"/>
                  </a:cubicBezTo>
                  <a:lnTo>
                    <a:pt x="36" y="2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92" name="Freeform 178"/>
            <p:cNvSpPr>
              <a:spLocks/>
            </p:cNvSpPr>
            <p:nvPr/>
          </p:nvSpPr>
          <p:spPr bwMode="auto">
            <a:xfrm>
              <a:off x="2178050" y="2108200"/>
              <a:ext cx="42863" cy="184150"/>
            </a:xfrm>
            <a:custGeom>
              <a:avLst/>
              <a:gdLst>
                <a:gd name="T0" fmla="*/ 13 w 18"/>
                <a:gd name="T1" fmla="*/ 78 h 78"/>
                <a:gd name="T2" fmla="*/ 0 w 18"/>
                <a:gd name="T3" fmla="*/ 64 h 78"/>
                <a:gd name="T4" fmla="*/ 0 w 18"/>
                <a:gd name="T5" fmla="*/ 0 h 78"/>
                <a:gd name="T6" fmla="*/ 6 w 18"/>
                <a:gd name="T7" fmla="*/ 0 h 78"/>
                <a:gd name="T8" fmla="*/ 6 w 18"/>
                <a:gd name="T9" fmla="*/ 64 h 78"/>
                <a:gd name="T10" fmla="*/ 14 w 18"/>
                <a:gd name="T11" fmla="*/ 73 h 78"/>
                <a:gd name="T12" fmla="*/ 18 w 18"/>
                <a:gd name="T13" fmla="*/ 73 h 78"/>
                <a:gd name="T14" fmla="*/ 18 w 18"/>
                <a:gd name="T15" fmla="*/ 78 h 78"/>
                <a:gd name="T16" fmla="*/ 13 w 1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8">
                  <a:moveTo>
                    <a:pt x="13" y="78"/>
                  </a:moveTo>
                  <a:cubicBezTo>
                    <a:pt x="5" y="78"/>
                    <a:pt x="0" y="73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70"/>
                    <a:pt x="8" y="73"/>
                    <a:pt x="14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93" name="Freeform 179"/>
            <p:cNvSpPr>
              <a:spLocks noEditPoints="1"/>
            </p:cNvSpPr>
            <p:nvPr/>
          </p:nvSpPr>
          <p:spPr bwMode="auto">
            <a:xfrm>
              <a:off x="2247900" y="2108200"/>
              <a:ext cx="15875" cy="184150"/>
            </a:xfrm>
            <a:custGeom>
              <a:avLst/>
              <a:gdLst>
                <a:gd name="T0" fmla="*/ 0 w 10"/>
                <a:gd name="T1" fmla="*/ 10 h 116"/>
                <a:gd name="T2" fmla="*/ 0 w 10"/>
                <a:gd name="T3" fmla="*/ 0 h 116"/>
                <a:gd name="T4" fmla="*/ 10 w 10"/>
                <a:gd name="T5" fmla="*/ 0 h 116"/>
                <a:gd name="T6" fmla="*/ 10 w 10"/>
                <a:gd name="T7" fmla="*/ 10 h 116"/>
                <a:gd name="T8" fmla="*/ 0 w 10"/>
                <a:gd name="T9" fmla="*/ 10 h 116"/>
                <a:gd name="T10" fmla="*/ 0 w 10"/>
                <a:gd name="T11" fmla="*/ 116 h 116"/>
                <a:gd name="T12" fmla="*/ 0 w 10"/>
                <a:gd name="T13" fmla="*/ 37 h 116"/>
                <a:gd name="T14" fmla="*/ 9 w 10"/>
                <a:gd name="T15" fmla="*/ 37 h 116"/>
                <a:gd name="T16" fmla="*/ 9 w 10"/>
                <a:gd name="T17" fmla="*/ 116 h 116"/>
                <a:gd name="T18" fmla="*/ 0 w 10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6"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  <a:moveTo>
                    <a:pt x="0" y="116"/>
                  </a:moveTo>
                  <a:lnTo>
                    <a:pt x="0" y="37"/>
                  </a:lnTo>
                  <a:lnTo>
                    <a:pt x="9" y="37"/>
                  </a:lnTo>
                  <a:lnTo>
                    <a:pt x="9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94" name="Freeform 180"/>
            <p:cNvSpPr>
              <a:spLocks/>
            </p:cNvSpPr>
            <p:nvPr/>
          </p:nvSpPr>
          <p:spPr bwMode="auto">
            <a:xfrm>
              <a:off x="2295525" y="2166938"/>
              <a:ext cx="88900" cy="125413"/>
            </a:xfrm>
            <a:custGeom>
              <a:avLst/>
              <a:gdLst>
                <a:gd name="T0" fmla="*/ 0 w 56"/>
                <a:gd name="T1" fmla="*/ 79 h 79"/>
                <a:gd name="T2" fmla="*/ 0 w 56"/>
                <a:gd name="T3" fmla="*/ 72 h 79"/>
                <a:gd name="T4" fmla="*/ 47 w 56"/>
                <a:gd name="T5" fmla="*/ 7 h 79"/>
                <a:gd name="T6" fmla="*/ 3 w 56"/>
                <a:gd name="T7" fmla="*/ 7 h 79"/>
                <a:gd name="T8" fmla="*/ 3 w 56"/>
                <a:gd name="T9" fmla="*/ 0 h 79"/>
                <a:gd name="T10" fmla="*/ 56 w 56"/>
                <a:gd name="T11" fmla="*/ 0 h 79"/>
                <a:gd name="T12" fmla="*/ 56 w 56"/>
                <a:gd name="T13" fmla="*/ 7 h 79"/>
                <a:gd name="T14" fmla="*/ 9 w 56"/>
                <a:gd name="T15" fmla="*/ 72 h 79"/>
                <a:gd name="T16" fmla="*/ 56 w 56"/>
                <a:gd name="T17" fmla="*/ 72 h 79"/>
                <a:gd name="T18" fmla="*/ 56 w 56"/>
                <a:gd name="T19" fmla="*/ 79 h 79"/>
                <a:gd name="T20" fmla="*/ 0 w 56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79">
                  <a:moveTo>
                    <a:pt x="0" y="79"/>
                  </a:moveTo>
                  <a:lnTo>
                    <a:pt x="0" y="72"/>
                  </a:lnTo>
                  <a:lnTo>
                    <a:pt x="47" y="7"/>
                  </a:lnTo>
                  <a:lnTo>
                    <a:pt x="3" y="7"/>
                  </a:lnTo>
                  <a:lnTo>
                    <a:pt x="3" y="0"/>
                  </a:lnTo>
                  <a:lnTo>
                    <a:pt x="56" y="0"/>
                  </a:lnTo>
                  <a:lnTo>
                    <a:pt x="56" y="7"/>
                  </a:lnTo>
                  <a:lnTo>
                    <a:pt x="9" y="72"/>
                  </a:lnTo>
                  <a:lnTo>
                    <a:pt x="56" y="72"/>
                  </a:lnTo>
                  <a:lnTo>
                    <a:pt x="56" y="79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95" name="Freeform 181"/>
            <p:cNvSpPr>
              <a:spLocks noEditPoints="1"/>
            </p:cNvSpPr>
            <p:nvPr/>
          </p:nvSpPr>
          <p:spPr bwMode="auto">
            <a:xfrm>
              <a:off x="2406650" y="2165350"/>
              <a:ext cx="96838" cy="130175"/>
            </a:xfrm>
            <a:custGeom>
              <a:avLst/>
              <a:gdLst>
                <a:gd name="T0" fmla="*/ 36 w 41"/>
                <a:gd name="T1" fmla="*/ 54 h 55"/>
                <a:gd name="T2" fmla="*/ 36 w 41"/>
                <a:gd name="T3" fmla="*/ 49 h 55"/>
                <a:gd name="T4" fmla="*/ 19 w 41"/>
                <a:gd name="T5" fmla="*/ 55 h 55"/>
                <a:gd name="T6" fmla="*/ 4 w 41"/>
                <a:gd name="T7" fmla="*/ 50 h 55"/>
                <a:gd name="T8" fmla="*/ 0 w 41"/>
                <a:gd name="T9" fmla="*/ 40 h 55"/>
                <a:gd name="T10" fmla="*/ 18 w 41"/>
                <a:gd name="T11" fmla="*/ 24 h 55"/>
                <a:gd name="T12" fmla="*/ 36 w 41"/>
                <a:gd name="T13" fmla="*/ 24 h 55"/>
                <a:gd name="T14" fmla="*/ 36 w 41"/>
                <a:gd name="T15" fmla="*/ 18 h 55"/>
                <a:gd name="T16" fmla="*/ 21 w 41"/>
                <a:gd name="T17" fmla="*/ 5 h 55"/>
                <a:gd name="T18" fmla="*/ 6 w 41"/>
                <a:gd name="T19" fmla="*/ 12 h 55"/>
                <a:gd name="T20" fmla="*/ 2 w 41"/>
                <a:gd name="T21" fmla="*/ 9 h 55"/>
                <a:gd name="T22" fmla="*/ 21 w 41"/>
                <a:gd name="T23" fmla="*/ 0 h 55"/>
                <a:gd name="T24" fmla="*/ 41 w 41"/>
                <a:gd name="T25" fmla="*/ 18 h 55"/>
                <a:gd name="T26" fmla="*/ 41 w 41"/>
                <a:gd name="T27" fmla="*/ 54 h 55"/>
                <a:gd name="T28" fmla="*/ 36 w 41"/>
                <a:gd name="T29" fmla="*/ 54 h 55"/>
                <a:gd name="T30" fmla="*/ 36 w 41"/>
                <a:gd name="T31" fmla="*/ 29 h 55"/>
                <a:gd name="T32" fmla="*/ 19 w 41"/>
                <a:gd name="T33" fmla="*/ 29 h 55"/>
                <a:gd name="T34" fmla="*/ 6 w 41"/>
                <a:gd name="T35" fmla="*/ 39 h 55"/>
                <a:gd name="T36" fmla="*/ 19 w 41"/>
                <a:gd name="T37" fmla="*/ 50 h 55"/>
                <a:gd name="T38" fmla="*/ 33 w 41"/>
                <a:gd name="T39" fmla="*/ 46 h 55"/>
                <a:gd name="T40" fmla="*/ 36 w 41"/>
                <a:gd name="T41" fmla="*/ 36 h 55"/>
                <a:gd name="T42" fmla="*/ 36 w 41"/>
                <a:gd name="T43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5">
                  <a:moveTo>
                    <a:pt x="36" y="54"/>
                  </a:moveTo>
                  <a:cubicBezTo>
                    <a:pt x="36" y="49"/>
                    <a:pt x="36" y="49"/>
                    <a:pt x="36" y="49"/>
                  </a:cubicBezTo>
                  <a:cubicBezTo>
                    <a:pt x="31" y="53"/>
                    <a:pt x="27" y="55"/>
                    <a:pt x="19" y="55"/>
                  </a:cubicBezTo>
                  <a:cubicBezTo>
                    <a:pt x="12" y="55"/>
                    <a:pt x="7" y="53"/>
                    <a:pt x="4" y="50"/>
                  </a:cubicBezTo>
                  <a:cubicBezTo>
                    <a:pt x="1" y="47"/>
                    <a:pt x="0" y="43"/>
                    <a:pt x="0" y="40"/>
                  </a:cubicBezTo>
                  <a:cubicBezTo>
                    <a:pt x="0" y="30"/>
                    <a:pt x="7" y="24"/>
                    <a:pt x="18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0"/>
                    <a:pt x="31" y="5"/>
                    <a:pt x="21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6" y="2"/>
                    <a:pt x="12" y="0"/>
                    <a:pt x="21" y="0"/>
                  </a:cubicBezTo>
                  <a:cubicBezTo>
                    <a:pt x="35" y="0"/>
                    <a:pt x="41" y="7"/>
                    <a:pt x="41" y="18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6" y="54"/>
                  </a:lnTo>
                  <a:close/>
                  <a:moveTo>
                    <a:pt x="36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0" y="29"/>
                    <a:pt x="6" y="32"/>
                    <a:pt x="6" y="39"/>
                  </a:cubicBezTo>
                  <a:cubicBezTo>
                    <a:pt x="6" y="46"/>
                    <a:pt x="10" y="50"/>
                    <a:pt x="19" y="50"/>
                  </a:cubicBezTo>
                  <a:cubicBezTo>
                    <a:pt x="24" y="50"/>
                    <a:pt x="29" y="49"/>
                    <a:pt x="33" y="46"/>
                  </a:cubicBezTo>
                  <a:cubicBezTo>
                    <a:pt x="35" y="44"/>
                    <a:pt x="36" y="41"/>
                    <a:pt x="36" y="36"/>
                  </a:cubicBezTo>
                  <a:lnTo>
                    <a:pt x="36" y="2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96" name="Freeform 182"/>
            <p:cNvSpPr>
              <a:spLocks/>
            </p:cNvSpPr>
            <p:nvPr/>
          </p:nvSpPr>
          <p:spPr bwMode="auto">
            <a:xfrm>
              <a:off x="2546350" y="2165350"/>
              <a:ext cx="80963" cy="127000"/>
            </a:xfrm>
            <a:custGeom>
              <a:avLst/>
              <a:gdLst>
                <a:gd name="T0" fmla="*/ 30 w 34"/>
                <a:gd name="T1" fmla="*/ 10 h 54"/>
                <a:gd name="T2" fmla="*/ 20 w 34"/>
                <a:gd name="T3" fmla="*/ 5 h 54"/>
                <a:gd name="T4" fmla="*/ 6 w 34"/>
                <a:gd name="T5" fmla="*/ 21 h 54"/>
                <a:gd name="T6" fmla="*/ 6 w 34"/>
                <a:gd name="T7" fmla="*/ 54 h 54"/>
                <a:gd name="T8" fmla="*/ 0 w 34"/>
                <a:gd name="T9" fmla="*/ 54 h 54"/>
                <a:gd name="T10" fmla="*/ 0 w 34"/>
                <a:gd name="T11" fmla="*/ 1 h 54"/>
                <a:gd name="T12" fmla="*/ 6 w 34"/>
                <a:gd name="T13" fmla="*/ 1 h 54"/>
                <a:gd name="T14" fmla="*/ 6 w 34"/>
                <a:gd name="T15" fmla="*/ 8 h 54"/>
                <a:gd name="T16" fmla="*/ 21 w 34"/>
                <a:gd name="T17" fmla="*/ 0 h 54"/>
                <a:gd name="T18" fmla="*/ 34 w 34"/>
                <a:gd name="T19" fmla="*/ 6 h 54"/>
                <a:gd name="T20" fmla="*/ 30 w 34"/>
                <a:gd name="T21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54">
                  <a:moveTo>
                    <a:pt x="30" y="10"/>
                  </a:moveTo>
                  <a:cubicBezTo>
                    <a:pt x="27" y="6"/>
                    <a:pt x="24" y="5"/>
                    <a:pt x="20" y="5"/>
                  </a:cubicBezTo>
                  <a:cubicBezTo>
                    <a:pt x="11" y="5"/>
                    <a:pt x="6" y="13"/>
                    <a:pt x="6" y="21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9" y="3"/>
                    <a:pt x="15" y="0"/>
                    <a:pt x="21" y="0"/>
                  </a:cubicBezTo>
                  <a:cubicBezTo>
                    <a:pt x="26" y="0"/>
                    <a:pt x="30" y="2"/>
                    <a:pt x="34" y="6"/>
                  </a:cubicBezTo>
                  <a:lnTo>
                    <a:pt x="30" y="1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97" name="Freeform 183"/>
            <p:cNvSpPr>
              <a:spLocks noEditPoints="1"/>
            </p:cNvSpPr>
            <p:nvPr/>
          </p:nvSpPr>
          <p:spPr bwMode="auto">
            <a:xfrm>
              <a:off x="2700338" y="2165350"/>
              <a:ext cx="100013" cy="130175"/>
            </a:xfrm>
            <a:custGeom>
              <a:avLst/>
              <a:gdLst>
                <a:gd name="T0" fmla="*/ 5 w 42"/>
                <a:gd name="T1" fmla="*/ 29 h 55"/>
                <a:gd name="T2" fmla="*/ 22 w 42"/>
                <a:gd name="T3" fmla="*/ 50 h 55"/>
                <a:gd name="T4" fmla="*/ 37 w 42"/>
                <a:gd name="T5" fmla="*/ 43 h 55"/>
                <a:gd name="T6" fmla="*/ 41 w 42"/>
                <a:gd name="T7" fmla="*/ 47 h 55"/>
                <a:gd name="T8" fmla="*/ 22 w 42"/>
                <a:gd name="T9" fmla="*/ 55 h 55"/>
                <a:gd name="T10" fmla="*/ 0 w 42"/>
                <a:gd name="T11" fmla="*/ 28 h 55"/>
                <a:gd name="T12" fmla="*/ 21 w 42"/>
                <a:gd name="T13" fmla="*/ 0 h 55"/>
                <a:gd name="T14" fmla="*/ 42 w 42"/>
                <a:gd name="T15" fmla="*/ 26 h 55"/>
                <a:gd name="T16" fmla="*/ 42 w 42"/>
                <a:gd name="T17" fmla="*/ 29 h 55"/>
                <a:gd name="T18" fmla="*/ 5 w 42"/>
                <a:gd name="T19" fmla="*/ 29 h 55"/>
                <a:gd name="T20" fmla="*/ 34 w 42"/>
                <a:gd name="T21" fmla="*/ 14 h 55"/>
                <a:gd name="T22" fmla="*/ 21 w 42"/>
                <a:gd name="T23" fmla="*/ 5 h 55"/>
                <a:gd name="T24" fmla="*/ 7 w 42"/>
                <a:gd name="T25" fmla="*/ 14 h 55"/>
                <a:gd name="T26" fmla="*/ 5 w 42"/>
                <a:gd name="T27" fmla="*/ 24 h 55"/>
                <a:gd name="T28" fmla="*/ 36 w 42"/>
                <a:gd name="T29" fmla="*/ 24 h 55"/>
                <a:gd name="T30" fmla="*/ 34 w 42"/>
                <a:gd name="T31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5">
                  <a:moveTo>
                    <a:pt x="5" y="29"/>
                  </a:moveTo>
                  <a:cubicBezTo>
                    <a:pt x="5" y="42"/>
                    <a:pt x="11" y="50"/>
                    <a:pt x="22" y="50"/>
                  </a:cubicBezTo>
                  <a:cubicBezTo>
                    <a:pt x="29" y="50"/>
                    <a:pt x="32" y="48"/>
                    <a:pt x="37" y="43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6" y="52"/>
                    <a:pt x="31" y="55"/>
                    <a:pt x="22" y="55"/>
                  </a:cubicBezTo>
                  <a:cubicBezTo>
                    <a:pt x="7" y="55"/>
                    <a:pt x="0" y="45"/>
                    <a:pt x="0" y="28"/>
                  </a:cubicBezTo>
                  <a:cubicBezTo>
                    <a:pt x="0" y="11"/>
                    <a:pt x="7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9"/>
                    <a:pt x="42" y="29"/>
                    <a:pt x="42" y="29"/>
                  </a:cubicBezTo>
                  <a:lnTo>
                    <a:pt x="5" y="29"/>
                  </a:lnTo>
                  <a:close/>
                  <a:moveTo>
                    <a:pt x="34" y="14"/>
                  </a:moveTo>
                  <a:cubicBezTo>
                    <a:pt x="32" y="9"/>
                    <a:pt x="27" y="5"/>
                    <a:pt x="21" y="5"/>
                  </a:cubicBezTo>
                  <a:cubicBezTo>
                    <a:pt x="15" y="5"/>
                    <a:pt x="9" y="9"/>
                    <a:pt x="7" y="14"/>
                  </a:cubicBezTo>
                  <a:cubicBezTo>
                    <a:pt x="6" y="18"/>
                    <a:pt x="5" y="19"/>
                    <a:pt x="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9"/>
                    <a:pt x="36" y="18"/>
                    <a:pt x="34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98" name="Freeform 184"/>
            <p:cNvSpPr>
              <a:spLocks/>
            </p:cNvSpPr>
            <p:nvPr/>
          </p:nvSpPr>
          <p:spPr bwMode="auto">
            <a:xfrm>
              <a:off x="2835275" y="2108200"/>
              <a:ext cx="42863" cy="184150"/>
            </a:xfrm>
            <a:custGeom>
              <a:avLst/>
              <a:gdLst>
                <a:gd name="T0" fmla="*/ 13 w 18"/>
                <a:gd name="T1" fmla="*/ 78 h 78"/>
                <a:gd name="T2" fmla="*/ 0 w 18"/>
                <a:gd name="T3" fmla="*/ 64 h 78"/>
                <a:gd name="T4" fmla="*/ 0 w 18"/>
                <a:gd name="T5" fmla="*/ 0 h 78"/>
                <a:gd name="T6" fmla="*/ 6 w 18"/>
                <a:gd name="T7" fmla="*/ 0 h 78"/>
                <a:gd name="T8" fmla="*/ 6 w 18"/>
                <a:gd name="T9" fmla="*/ 64 h 78"/>
                <a:gd name="T10" fmla="*/ 14 w 18"/>
                <a:gd name="T11" fmla="*/ 73 h 78"/>
                <a:gd name="T12" fmla="*/ 18 w 18"/>
                <a:gd name="T13" fmla="*/ 73 h 78"/>
                <a:gd name="T14" fmla="*/ 18 w 18"/>
                <a:gd name="T15" fmla="*/ 78 h 78"/>
                <a:gd name="T16" fmla="*/ 13 w 1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8">
                  <a:moveTo>
                    <a:pt x="13" y="78"/>
                  </a:moveTo>
                  <a:cubicBezTo>
                    <a:pt x="4" y="78"/>
                    <a:pt x="0" y="73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70"/>
                    <a:pt x="8" y="73"/>
                    <a:pt x="14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99" name="Freeform 185"/>
            <p:cNvSpPr>
              <a:spLocks/>
            </p:cNvSpPr>
            <p:nvPr/>
          </p:nvSpPr>
          <p:spPr bwMode="auto">
            <a:xfrm>
              <a:off x="2957513" y="2165350"/>
              <a:ext cx="96838" cy="130175"/>
            </a:xfrm>
            <a:custGeom>
              <a:avLst/>
              <a:gdLst>
                <a:gd name="T0" fmla="*/ 23 w 41"/>
                <a:gd name="T1" fmla="*/ 55 h 55"/>
                <a:gd name="T2" fmla="*/ 0 w 41"/>
                <a:gd name="T3" fmla="*/ 28 h 55"/>
                <a:gd name="T4" fmla="*/ 23 w 41"/>
                <a:gd name="T5" fmla="*/ 0 h 55"/>
                <a:gd name="T6" fmla="*/ 41 w 41"/>
                <a:gd name="T7" fmla="*/ 9 h 55"/>
                <a:gd name="T8" fmla="*/ 37 w 41"/>
                <a:gd name="T9" fmla="*/ 12 h 55"/>
                <a:gd name="T10" fmla="*/ 23 w 41"/>
                <a:gd name="T11" fmla="*/ 5 h 55"/>
                <a:gd name="T12" fmla="*/ 9 w 41"/>
                <a:gd name="T13" fmla="*/ 12 h 55"/>
                <a:gd name="T14" fmla="*/ 6 w 41"/>
                <a:gd name="T15" fmla="*/ 28 h 55"/>
                <a:gd name="T16" fmla="*/ 9 w 41"/>
                <a:gd name="T17" fmla="*/ 43 h 55"/>
                <a:gd name="T18" fmla="*/ 23 w 41"/>
                <a:gd name="T19" fmla="*/ 50 h 55"/>
                <a:gd name="T20" fmla="*/ 37 w 41"/>
                <a:gd name="T21" fmla="*/ 43 h 55"/>
                <a:gd name="T22" fmla="*/ 41 w 41"/>
                <a:gd name="T23" fmla="*/ 47 h 55"/>
                <a:gd name="T24" fmla="*/ 23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23" y="55"/>
                  </a:moveTo>
                  <a:cubicBezTo>
                    <a:pt x="9" y="55"/>
                    <a:pt x="0" y="44"/>
                    <a:pt x="0" y="28"/>
                  </a:cubicBezTo>
                  <a:cubicBezTo>
                    <a:pt x="0" y="11"/>
                    <a:pt x="9" y="0"/>
                    <a:pt x="23" y="0"/>
                  </a:cubicBezTo>
                  <a:cubicBezTo>
                    <a:pt x="31" y="0"/>
                    <a:pt x="35" y="2"/>
                    <a:pt x="41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3" y="7"/>
                    <a:pt x="29" y="5"/>
                    <a:pt x="23" y="5"/>
                  </a:cubicBezTo>
                  <a:cubicBezTo>
                    <a:pt x="18" y="5"/>
                    <a:pt x="13" y="8"/>
                    <a:pt x="9" y="12"/>
                  </a:cubicBezTo>
                  <a:cubicBezTo>
                    <a:pt x="7" y="16"/>
                    <a:pt x="6" y="20"/>
                    <a:pt x="6" y="28"/>
                  </a:cubicBezTo>
                  <a:cubicBezTo>
                    <a:pt x="6" y="35"/>
                    <a:pt x="7" y="39"/>
                    <a:pt x="9" y="43"/>
                  </a:cubicBezTo>
                  <a:cubicBezTo>
                    <a:pt x="13" y="47"/>
                    <a:pt x="18" y="50"/>
                    <a:pt x="23" y="50"/>
                  </a:cubicBezTo>
                  <a:cubicBezTo>
                    <a:pt x="29" y="50"/>
                    <a:pt x="33" y="48"/>
                    <a:pt x="37" y="43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5" y="53"/>
                    <a:pt x="31" y="55"/>
                    <a:pt x="23" y="5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00" name="Freeform 186"/>
            <p:cNvSpPr>
              <a:spLocks/>
            </p:cNvSpPr>
            <p:nvPr/>
          </p:nvSpPr>
          <p:spPr bwMode="auto">
            <a:xfrm>
              <a:off x="3084513" y="2166938"/>
              <a:ext cx="98425" cy="128588"/>
            </a:xfrm>
            <a:custGeom>
              <a:avLst/>
              <a:gdLst>
                <a:gd name="T0" fmla="*/ 35 w 41"/>
                <a:gd name="T1" fmla="*/ 53 h 54"/>
                <a:gd name="T2" fmla="*/ 35 w 41"/>
                <a:gd name="T3" fmla="*/ 47 h 54"/>
                <a:gd name="T4" fmla="*/ 19 w 41"/>
                <a:gd name="T5" fmla="*/ 54 h 54"/>
                <a:gd name="T6" fmla="*/ 5 w 41"/>
                <a:gd name="T7" fmla="*/ 49 h 54"/>
                <a:gd name="T8" fmla="*/ 0 w 41"/>
                <a:gd name="T9" fmla="*/ 34 h 54"/>
                <a:gd name="T10" fmla="*/ 0 w 41"/>
                <a:gd name="T11" fmla="*/ 0 h 54"/>
                <a:gd name="T12" fmla="*/ 6 w 41"/>
                <a:gd name="T13" fmla="*/ 0 h 54"/>
                <a:gd name="T14" fmla="*/ 6 w 41"/>
                <a:gd name="T15" fmla="*/ 33 h 54"/>
                <a:gd name="T16" fmla="*/ 20 w 41"/>
                <a:gd name="T17" fmla="*/ 49 h 54"/>
                <a:gd name="T18" fmla="*/ 35 w 41"/>
                <a:gd name="T19" fmla="*/ 33 h 54"/>
                <a:gd name="T20" fmla="*/ 35 w 41"/>
                <a:gd name="T21" fmla="*/ 0 h 54"/>
                <a:gd name="T22" fmla="*/ 41 w 41"/>
                <a:gd name="T23" fmla="*/ 0 h 54"/>
                <a:gd name="T24" fmla="*/ 41 w 41"/>
                <a:gd name="T25" fmla="*/ 53 h 54"/>
                <a:gd name="T26" fmla="*/ 35 w 41"/>
                <a:gd name="T2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54">
                  <a:moveTo>
                    <a:pt x="35" y="53"/>
                  </a:moveTo>
                  <a:cubicBezTo>
                    <a:pt x="35" y="47"/>
                    <a:pt x="35" y="47"/>
                    <a:pt x="35" y="47"/>
                  </a:cubicBezTo>
                  <a:cubicBezTo>
                    <a:pt x="31" y="51"/>
                    <a:pt x="26" y="54"/>
                    <a:pt x="19" y="54"/>
                  </a:cubicBezTo>
                  <a:cubicBezTo>
                    <a:pt x="14" y="54"/>
                    <a:pt x="9" y="52"/>
                    <a:pt x="5" y="49"/>
                  </a:cubicBezTo>
                  <a:cubicBezTo>
                    <a:pt x="2" y="45"/>
                    <a:pt x="0" y="40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43"/>
                    <a:pt x="11" y="49"/>
                    <a:pt x="20" y="49"/>
                  </a:cubicBezTo>
                  <a:cubicBezTo>
                    <a:pt x="30" y="49"/>
                    <a:pt x="35" y="43"/>
                    <a:pt x="35" y="3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3"/>
                    <a:pt x="41" y="53"/>
                    <a:pt x="41" y="53"/>
                  </a:cubicBezTo>
                  <a:lnTo>
                    <a:pt x="35" y="5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01" name="Freeform 187"/>
            <p:cNvSpPr>
              <a:spLocks/>
            </p:cNvSpPr>
            <p:nvPr/>
          </p:nvSpPr>
          <p:spPr bwMode="auto">
            <a:xfrm>
              <a:off x="3224213" y="2165350"/>
              <a:ext cx="80963" cy="127000"/>
            </a:xfrm>
            <a:custGeom>
              <a:avLst/>
              <a:gdLst>
                <a:gd name="T0" fmla="*/ 30 w 34"/>
                <a:gd name="T1" fmla="*/ 10 h 54"/>
                <a:gd name="T2" fmla="*/ 20 w 34"/>
                <a:gd name="T3" fmla="*/ 5 h 54"/>
                <a:gd name="T4" fmla="*/ 6 w 34"/>
                <a:gd name="T5" fmla="*/ 21 h 54"/>
                <a:gd name="T6" fmla="*/ 6 w 34"/>
                <a:gd name="T7" fmla="*/ 54 h 54"/>
                <a:gd name="T8" fmla="*/ 0 w 34"/>
                <a:gd name="T9" fmla="*/ 54 h 54"/>
                <a:gd name="T10" fmla="*/ 0 w 34"/>
                <a:gd name="T11" fmla="*/ 1 h 54"/>
                <a:gd name="T12" fmla="*/ 6 w 34"/>
                <a:gd name="T13" fmla="*/ 1 h 54"/>
                <a:gd name="T14" fmla="*/ 6 w 34"/>
                <a:gd name="T15" fmla="*/ 8 h 54"/>
                <a:gd name="T16" fmla="*/ 21 w 34"/>
                <a:gd name="T17" fmla="*/ 0 h 54"/>
                <a:gd name="T18" fmla="*/ 34 w 34"/>
                <a:gd name="T19" fmla="*/ 6 h 54"/>
                <a:gd name="T20" fmla="*/ 30 w 34"/>
                <a:gd name="T21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54">
                  <a:moveTo>
                    <a:pt x="30" y="10"/>
                  </a:moveTo>
                  <a:cubicBezTo>
                    <a:pt x="27" y="6"/>
                    <a:pt x="24" y="5"/>
                    <a:pt x="20" y="5"/>
                  </a:cubicBezTo>
                  <a:cubicBezTo>
                    <a:pt x="11" y="5"/>
                    <a:pt x="6" y="13"/>
                    <a:pt x="6" y="21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9" y="3"/>
                    <a:pt x="15" y="0"/>
                    <a:pt x="21" y="0"/>
                  </a:cubicBezTo>
                  <a:cubicBezTo>
                    <a:pt x="26" y="0"/>
                    <a:pt x="30" y="2"/>
                    <a:pt x="34" y="6"/>
                  </a:cubicBezTo>
                  <a:lnTo>
                    <a:pt x="30" y="1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02" name="Freeform 188"/>
            <p:cNvSpPr>
              <a:spLocks/>
            </p:cNvSpPr>
            <p:nvPr/>
          </p:nvSpPr>
          <p:spPr bwMode="auto">
            <a:xfrm>
              <a:off x="3309938" y="2165350"/>
              <a:ext cx="101600" cy="130175"/>
            </a:xfrm>
            <a:custGeom>
              <a:avLst/>
              <a:gdLst>
                <a:gd name="T0" fmla="*/ 22 w 43"/>
                <a:gd name="T1" fmla="*/ 55 h 55"/>
                <a:gd name="T2" fmla="*/ 0 w 43"/>
                <a:gd name="T3" fmla="*/ 47 h 55"/>
                <a:gd name="T4" fmla="*/ 4 w 43"/>
                <a:gd name="T5" fmla="*/ 43 h 55"/>
                <a:gd name="T6" fmla="*/ 21 w 43"/>
                <a:gd name="T7" fmla="*/ 50 h 55"/>
                <a:gd name="T8" fmla="*/ 37 w 43"/>
                <a:gd name="T9" fmla="*/ 39 h 55"/>
                <a:gd name="T10" fmla="*/ 27 w 43"/>
                <a:gd name="T11" fmla="*/ 30 h 55"/>
                <a:gd name="T12" fmla="*/ 18 w 43"/>
                <a:gd name="T13" fmla="*/ 29 h 55"/>
                <a:gd name="T14" fmla="*/ 2 w 43"/>
                <a:gd name="T15" fmla="*/ 16 h 55"/>
                <a:gd name="T16" fmla="*/ 21 w 43"/>
                <a:gd name="T17" fmla="*/ 0 h 55"/>
                <a:gd name="T18" fmla="*/ 40 w 43"/>
                <a:gd name="T19" fmla="*/ 6 h 55"/>
                <a:gd name="T20" fmla="*/ 36 w 43"/>
                <a:gd name="T21" fmla="*/ 10 h 55"/>
                <a:gd name="T22" fmla="*/ 21 w 43"/>
                <a:gd name="T23" fmla="*/ 5 h 55"/>
                <a:gd name="T24" fmla="*/ 8 w 43"/>
                <a:gd name="T25" fmla="*/ 16 h 55"/>
                <a:gd name="T26" fmla="*/ 19 w 43"/>
                <a:gd name="T27" fmla="*/ 24 h 55"/>
                <a:gd name="T28" fmla="*/ 27 w 43"/>
                <a:gd name="T29" fmla="*/ 25 h 55"/>
                <a:gd name="T30" fmla="*/ 43 w 43"/>
                <a:gd name="T31" fmla="*/ 39 h 55"/>
                <a:gd name="T32" fmla="*/ 22 w 43"/>
                <a:gd name="T3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55">
                  <a:moveTo>
                    <a:pt x="22" y="55"/>
                  </a:moveTo>
                  <a:cubicBezTo>
                    <a:pt x="12" y="55"/>
                    <a:pt x="5" y="52"/>
                    <a:pt x="0" y="4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8" y="48"/>
                    <a:pt x="14" y="50"/>
                    <a:pt x="21" y="50"/>
                  </a:cubicBezTo>
                  <a:cubicBezTo>
                    <a:pt x="32" y="50"/>
                    <a:pt x="37" y="46"/>
                    <a:pt x="37" y="39"/>
                  </a:cubicBezTo>
                  <a:cubicBezTo>
                    <a:pt x="37" y="33"/>
                    <a:pt x="34" y="31"/>
                    <a:pt x="27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8" y="28"/>
                    <a:pt x="2" y="24"/>
                    <a:pt x="2" y="16"/>
                  </a:cubicBezTo>
                  <a:cubicBezTo>
                    <a:pt x="2" y="6"/>
                    <a:pt x="10" y="0"/>
                    <a:pt x="21" y="0"/>
                  </a:cubicBezTo>
                  <a:cubicBezTo>
                    <a:pt x="29" y="0"/>
                    <a:pt x="35" y="3"/>
                    <a:pt x="40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2" y="7"/>
                    <a:pt x="27" y="5"/>
                    <a:pt x="21" y="5"/>
                  </a:cubicBezTo>
                  <a:cubicBezTo>
                    <a:pt x="13" y="5"/>
                    <a:pt x="8" y="9"/>
                    <a:pt x="8" y="16"/>
                  </a:cubicBezTo>
                  <a:cubicBezTo>
                    <a:pt x="8" y="21"/>
                    <a:pt x="11" y="24"/>
                    <a:pt x="19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6"/>
                    <a:pt x="43" y="29"/>
                    <a:pt x="43" y="39"/>
                  </a:cubicBezTo>
                  <a:cubicBezTo>
                    <a:pt x="43" y="49"/>
                    <a:pt x="34" y="55"/>
                    <a:pt x="22" y="5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03" name="Freeform 189"/>
            <p:cNvSpPr>
              <a:spLocks noEditPoints="1"/>
            </p:cNvSpPr>
            <p:nvPr/>
          </p:nvSpPr>
          <p:spPr bwMode="auto">
            <a:xfrm>
              <a:off x="3438525" y="2165350"/>
              <a:ext cx="100013" cy="130175"/>
            </a:xfrm>
            <a:custGeom>
              <a:avLst/>
              <a:gdLst>
                <a:gd name="T0" fmla="*/ 36 w 42"/>
                <a:gd name="T1" fmla="*/ 49 h 55"/>
                <a:gd name="T2" fmla="*/ 21 w 42"/>
                <a:gd name="T3" fmla="*/ 55 h 55"/>
                <a:gd name="T4" fmla="*/ 6 w 42"/>
                <a:gd name="T5" fmla="*/ 49 h 55"/>
                <a:gd name="T6" fmla="*/ 0 w 42"/>
                <a:gd name="T7" fmla="*/ 28 h 55"/>
                <a:gd name="T8" fmla="*/ 6 w 42"/>
                <a:gd name="T9" fmla="*/ 6 h 55"/>
                <a:gd name="T10" fmla="*/ 21 w 42"/>
                <a:gd name="T11" fmla="*/ 0 h 55"/>
                <a:gd name="T12" fmla="*/ 36 w 42"/>
                <a:gd name="T13" fmla="*/ 6 h 55"/>
                <a:gd name="T14" fmla="*/ 42 w 42"/>
                <a:gd name="T15" fmla="*/ 28 h 55"/>
                <a:gd name="T16" fmla="*/ 36 w 42"/>
                <a:gd name="T17" fmla="*/ 49 h 55"/>
                <a:gd name="T18" fmla="*/ 32 w 42"/>
                <a:gd name="T19" fmla="*/ 10 h 55"/>
                <a:gd name="T20" fmla="*/ 21 w 42"/>
                <a:gd name="T21" fmla="*/ 5 h 55"/>
                <a:gd name="T22" fmla="*/ 10 w 42"/>
                <a:gd name="T23" fmla="*/ 10 h 55"/>
                <a:gd name="T24" fmla="*/ 5 w 42"/>
                <a:gd name="T25" fmla="*/ 28 h 55"/>
                <a:gd name="T26" fmla="*/ 10 w 42"/>
                <a:gd name="T27" fmla="*/ 45 h 55"/>
                <a:gd name="T28" fmla="*/ 21 w 42"/>
                <a:gd name="T29" fmla="*/ 50 h 55"/>
                <a:gd name="T30" fmla="*/ 32 w 42"/>
                <a:gd name="T31" fmla="*/ 45 h 55"/>
                <a:gd name="T32" fmla="*/ 37 w 42"/>
                <a:gd name="T33" fmla="*/ 28 h 55"/>
                <a:gd name="T34" fmla="*/ 32 w 42"/>
                <a:gd name="T35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55">
                  <a:moveTo>
                    <a:pt x="36" y="49"/>
                  </a:moveTo>
                  <a:cubicBezTo>
                    <a:pt x="32" y="53"/>
                    <a:pt x="27" y="55"/>
                    <a:pt x="21" y="55"/>
                  </a:cubicBezTo>
                  <a:cubicBezTo>
                    <a:pt x="15" y="55"/>
                    <a:pt x="10" y="53"/>
                    <a:pt x="6" y="49"/>
                  </a:cubicBezTo>
                  <a:cubicBezTo>
                    <a:pt x="1" y="43"/>
                    <a:pt x="0" y="35"/>
                    <a:pt x="0" y="28"/>
                  </a:cubicBezTo>
                  <a:cubicBezTo>
                    <a:pt x="0" y="20"/>
                    <a:pt x="1" y="12"/>
                    <a:pt x="6" y="6"/>
                  </a:cubicBezTo>
                  <a:cubicBezTo>
                    <a:pt x="10" y="3"/>
                    <a:pt x="15" y="0"/>
                    <a:pt x="21" y="0"/>
                  </a:cubicBezTo>
                  <a:cubicBezTo>
                    <a:pt x="27" y="0"/>
                    <a:pt x="32" y="3"/>
                    <a:pt x="36" y="6"/>
                  </a:cubicBezTo>
                  <a:cubicBezTo>
                    <a:pt x="41" y="12"/>
                    <a:pt x="42" y="20"/>
                    <a:pt x="42" y="28"/>
                  </a:cubicBezTo>
                  <a:cubicBezTo>
                    <a:pt x="42" y="35"/>
                    <a:pt x="41" y="43"/>
                    <a:pt x="36" y="49"/>
                  </a:cubicBezTo>
                  <a:close/>
                  <a:moveTo>
                    <a:pt x="32" y="10"/>
                  </a:moveTo>
                  <a:cubicBezTo>
                    <a:pt x="29" y="7"/>
                    <a:pt x="25" y="5"/>
                    <a:pt x="21" y="5"/>
                  </a:cubicBezTo>
                  <a:cubicBezTo>
                    <a:pt x="17" y="5"/>
                    <a:pt x="13" y="7"/>
                    <a:pt x="10" y="10"/>
                  </a:cubicBezTo>
                  <a:cubicBezTo>
                    <a:pt x="6" y="14"/>
                    <a:pt x="5" y="21"/>
                    <a:pt x="5" y="28"/>
                  </a:cubicBezTo>
                  <a:cubicBezTo>
                    <a:pt x="5" y="34"/>
                    <a:pt x="6" y="41"/>
                    <a:pt x="10" y="45"/>
                  </a:cubicBezTo>
                  <a:cubicBezTo>
                    <a:pt x="13" y="48"/>
                    <a:pt x="17" y="50"/>
                    <a:pt x="21" y="50"/>
                  </a:cubicBezTo>
                  <a:cubicBezTo>
                    <a:pt x="25" y="50"/>
                    <a:pt x="29" y="48"/>
                    <a:pt x="32" y="45"/>
                  </a:cubicBezTo>
                  <a:cubicBezTo>
                    <a:pt x="36" y="41"/>
                    <a:pt x="37" y="34"/>
                    <a:pt x="37" y="28"/>
                  </a:cubicBezTo>
                  <a:cubicBezTo>
                    <a:pt x="37" y="21"/>
                    <a:pt x="36" y="14"/>
                    <a:pt x="32" y="1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04" name="Freeform 190"/>
            <p:cNvSpPr>
              <a:spLocks noEditPoints="1"/>
            </p:cNvSpPr>
            <p:nvPr/>
          </p:nvSpPr>
          <p:spPr bwMode="auto">
            <a:xfrm>
              <a:off x="3627438" y="2165350"/>
              <a:ext cx="100013" cy="130175"/>
            </a:xfrm>
            <a:custGeom>
              <a:avLst/>
              <a:gdLst>
                <a:gd name="T0" fmla="*/ 5 w 42"/>
                <a:gd name="T1" fmla="*/ 29 h 55"/>
                <a:gd name="T2" fmla="*/ 23 w 42"/>
                <a:gd name="T3" fmla="*/ 50 h 55"/>
                <a:gd name="T4" fmla="*/ 37 w 42"/>
                <a:gd name="T5" fmla="*/ 43 h 55"/>
                <a:gd name="T6" fmla="*/ 41 w 42"/>
                <a:gd name="T7" fmla="*/ 47 h 55"/>
                <a:gd name="T8" fmla="*/ 22 w 42"/>
                <a:gd name="T9" fmla="*/ 55 h 55"/>
                <a:gd name="T10" fmla="*/ 0 w 42"/>
                <a:gd name="T11" fmla="*/ 28 h 55"/>
                <a:gd name="T12" fmla="*/ 21 w 42"/>
                <a:gd name="T13" fmla="*/ 0 h 55"/>
                <a:gd name="T14" fmla="*/ 42 w 42"/>
                <a:gd name="T15" fmla="*/ 26 h 55"/>
                <a:gd name="T16" fmla="*/ 42 w 42"/>
                <a:gd name="T17" fmla="*/ 29 h 55"/>
                <a:gd name="T18" fmla="*/ 5 w 42"/>
                <a:gd name="T19" fmla="*/ 29 h 55"/>
                <a:gd name="T20" fmla="*/ 35 w 42"/>
                <a:gd name="T21" fmla="*/ 14 h 55"/>
                <a:gd name="T22" fmla="*/ 21 w 42"/>
                <a:gd name="T23" fmla="*/ 5 h 55"/>
                <a:gd name="T24" fmla="*/ 7 w 42"/>
                <a:gd name="T25" fmla="*/ 14 h 55"/>
                <a:gd name="T26" fmla="*/ 5 w 42"/>
                <a:gd name="T27" fmla="*/ 24 h 55"/>
                <a:gd name="T28" fmla="*/ 37 w 42"/>
                <a:gd name="T29" fmla="*/ 24 h 55"/>
                <a:gd name="T30" fmla="*/ 35 w 42"/>
                <a:gd name="T31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5">
                  <a:moveTo>
                    <a:pt x="5" y="29"/>
                  </a:moveTo>
                  <a:cubicBezTo>
                    <a:pt x="5" y="42"/>
                    <a:pt x="12" y="50"/>
                    <a:pt x="23" y="50"/>
                  </a:cubicBezTo>
                  <a:cubicBezTo>
                    <a:pt x="29" y="50"/>
                    <a:pt x="33" y="48"/>
                    <a:pt x="37" y="43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6" y="52"/>
                    <a:pt x="31" y="55"/>
                    <a:pt x="22" y="55"/>
                  </a:cubicBezTo>
                  <a:cubicBezTo>
                    <a:pt x="8" y="55"/>
                    <a:pt x="0" y="45"/>
                    <a:pt x="0" y="28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9"/>
                    <a:pt x="42" y="29"/>
                    <a:pt x="42" y="29"/>
                  </a:cubicBezTo>
                  <a:lnTo>
                    <a:pt x="5" y="29"/>
                  </a:lnTo>
                  <a:close/>
                  <a:moveTo>
                    <a:pt x="35" y="14"/>
                  </a:moveTo>
                  <a:cubicBezTo>
                    <a:pt x="32" y="9"/>
                    <a:pt x="27" y="5"/>
                    <a:pt x="21" y="5"/>
                  </a:cubicBezTo>
                  <a:cubicBezTo>
                    <a:pt x="15" y="5"/>
                    <a:pt x="10" y="9"/>
                    <a:pt x="7" y="14"/>
                  </a:cubicBezTo>
                  <a:cubicBezTo>
                    <a:pt x="6" y="18"/>
                    <a:pt x="6" y="19"/>
                    <a:pt x="5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19"/>
                    <a:pt x="36" y="18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05" name="Freeform 191"/>
            <p:cNvSpPr>
              <a:spLocks/>
            </p:cNvSpPr>
            <p:nvPr/>
          </p:nvSpPr>
          <p:spPr bwMode="auto">
            <a:xfrm>
              <a:off x="3763963" y="2108200"/>
              <a:ext cx="42863" cy="184150"/>
            </a:xfrm>
            <a:custGeom>
              <a:avLst/>
              <a:gdLst>
                <a:gd name="T0" fmla="*/ 13 w 18"/>
                <a:gd name="T1" fmla="*/ 78 h 78"/>
                <a:gd name="T2" fmla="*/ 0 w 18"/>
                <a:gd name="T3" fmla="*/ 64 h 78"/>
                <a:gd name="T4" fmla="*/ 0 w 18"/>
                <a:gd name="T5" fmla="*/ 0 h 78"/>
                <a:gd name="T6" fmla="*/ 6 w 18"/>
                <a:gd name="T7" fmla="*/ 0 h 78"/>
                <a:gd name="T8" fmla="*/ 6 w 18"/>
                <a:gd name="T9" fmla="*/ 64 h 78"/>
                <a:gd name="T10" fmla="*/ 14 w 18"/>
                <a:gd name="T11" fmla="*/ 73 h 78"/>
                <a:gd name="T12" fmla="*/ 18 w 18"/>
                <a:gd name="T13" fmla="*/ 73 h 78"/>
                <a:gd name="T14" fmla="*/ 18 w 18"/>
                <a:gd name="T15" fmla="*/ 78 h 78"/>
                <a:gd name="T16" fmla="*/ 13 w 1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8">
                  <a:moveTo>
                    <a:pt x="13" y="78"/>
                  </a:moveTo>
                  <a:cubicBezTo>
                    <a:pt x="5" y="78"/>
                    <a:pt x="0" y="73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70"/>
                    <a:pt x="8" y="73"/>
                    <a:pt x="14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06" name="Freeform 192"/>
            <p:cNvSpPr>
              <a:spLocks noEditPoints="1"/>
            </p:cNvSpPr>
            <p:nvPr/>
          </p:nvSpPr>
          <p:spPr bwMode="auto">
            <a:xfrm>
              <a:off x="3894138" y="2165350"/>
              <a:ext cx="96838" cy="187325"/>
            </a:xfrm>
            <a:custGeom>
              <a:avLst/>
              <a:gdLst>
                <a:gd name="T0" fmla="*/ 34 w 41"/>
                <a:gd name="T1" fmla="*/ 50 h 79"/>
                <a:gd name="T2" fmla="*/ 21 w 41"/>
                <a:gd name="T3" fmla="*/ 55 h 79"/>
                <a:gd name="T4" fmla="*/ 5 w 41"/>
                <a:gd name="T5" fmla="*/ 47 h 79"/>
                <a:gd name="T6" fmla="*/ 5 w 41"/>
                <a:gd name="T7" fmla="*/ 79 h 79"/>
                <a:gd name="T8" fmla="*/ 0 w 41"/>
                <a:gd name="T9" fmla="*/ 79 h 79"/>
                <a:gd name="T10" fmla="*/ 0 w 41"/>
                <a:gd name="T11" fmla="*/ 1 h 79"/>
                <a:gd name="T12" fmla="*/ 5 w 41"/>
                <a:gd name="T13" fmla="*/ 1 h 79"/>
                <a:gd name="T14" fmla="*/ 5 w 41"/>
                <a:gd name="T15" fmla="*/ 8 h 79"/>
                <a:gd name="T16" fmla="*/ 21 w 41"/>
                <a:gd name="T17" fmla="*/ 0 h 79"/>
                <a:gd name="T18" fmla="*/ 34 w 41"/>
                <a:gd name="T19" fmla="*/ 5 h 79"/>
                <a:gd name="T20" fmla="*/ 41 w 41"/>
                <a:gd name="T21" fmla="*/ 28 h 79"/>
                <a:gd name="T22" fmla="*/ 34 w 41"/>
                <a:gd name="T23" fmla="*/ 50 h 79"/>
                <a:gd name="T24" fmla="*/ 20 w 41"/>
                <a:gd name="T25" fmla="*/ 5 h 79"/>
                <a:gd name="T26" fmla="*/ 5 w 41"/>
                <a:gd name="T27" fmla="*/ 28 h 79"/>
                <a:gd name="T28" fmla="*/ 20 w 41"/>
                <a:gd name="T29" fmla="*/ 50 h 79"/>
                <a:gd name="T30" fmla="*/ 35 w 41"/>
                <a:gd name="T31" fmla="*/ 28 h 79"/>
                <a:gd name="T32" fmla="*/ 20 w 41"/>
                <a:gd name="T3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4" y="50"/>
                  </a:moveTo>
                  <a:cubicBezTo>
                    <a:pt x="31" y="53"/>
                    <a:pt x="26" y="55"/>
                    <a:pt x="21" y="55"/>
                  </a:cubicBezTo>
                  <a:cubicBezTo>
                    <a:pt x="15" y="55"/>
                    <a:pt x="10" y="53"/>
                    <a:pt x="5" y="4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4" y="5"/>
                  </a:cubicBezTo>
                  <a:cubicBezTo>
                    <a:pt x="39" y="10"/>
                    <a:pt x="41" y="19"/>
                    <a:pt x="41" y="28"/>
                  </a:cubicBezTo>
                  <a:cubicBezTo>
                    <a:pt x="41" y="36"/>
                    <a:pt x="39" y="45"/>
                    <a:pt x="34" y="50"/>
                  </a:cubicBezTo>
                  <a:close/>
                  <a:moveTo>
                    <a:pt x="20" y="5"/>
                  </a:moveTo>
                  <a:cubicBezTo>
                    <a:pt x="7" y="5"/>
                    <a:pt x="5" y="17"/>
                    <a:pt x="5" y="28"/>
                  </a:cubicBezTo>
                  <a:cubicBezTo>
                    <a:pt x="5" y="39"/>
                    <a:pt x="7" y="50"/>
                    <a:pt x="20" y="50"/>
                  </a:cubicBezTo>
                  <a:cubicBezTo>
                    <a:pt x="33" y="50"/>
                    <a:pt x="35" y="39"/>
                    <a:pt x="35" y="28"/>
                  </a:cubicBezTo>
                  <a:cubicBezTo>
                    <a:pt x="35" y="17"/>
                    <a:pt x="33" y="5"/>
                    <a:pt x="20" y="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07" name="Freeform 193"/>
            <p:cNvSpPr>
              <a:spLocks noEditPoints="1"/>
            </p:cNvSpPr>
            <p:nvPr/>
          </p:nvSpPr>
          <p:spPr bwMode="auto">
            <a:xfrm>
              <a:off x="4017963" y="2165350"/>
              <a:ext cx="96838" cy="130175"/>
            </a:xfrm>
            <a:custGeom>
              <a:avLst/>
              <a:gdLst>
                <a:gd name="T0" fmla="*/ 35 w 41"/>
                <a:gd name="T1" fmla="*/ 54 h 55"/>
                <a:gd name="T2" fmla="*/ 35 w 41"/>
                <a:gd name="T3" fmla="*/ 49 h 55"/>
                <a:gd name="T4" fmla="*/ 19 w 41"/>
                <a:gd name="T5" fmla="*/ 55 h 55"/>
                <a:gd name="T6" fmla="*/ 3 w 41"/>
                <a:gd name="T7" fmla="*/ 50 h 55"/>
                <a:gd name="T8" fmla="*/ 0 w 41"/>
                <a:gd name="T9" fmla="*/ 40 h 55"/>
                <a:gd name="T10" fmla="*/ 18 w 41"/>
                <a:gd name="T11" fmla="*/ 24 h 55"/>
                <a:gd name="T12" fmla="*/ 35 w 41"/>
                <a:gd name="T13" fmla="*/ 24 h 55"/>
                <a:gd name="T14" fmla="*/ 35 w 41"/>
                <a:gd name="T15" fmla="*/ 18 h 55"/>
                <a:gd name="T16" fmla="*/ 20 w 41"/>
                <a:gd name="T17" fmla="*/ 5 h 55"/>
                <a:gd name="T18" fmla="*/ 6 w 41"/>
                <a:gd name="T19" fmla="*/ 12 h 55"/>
                <a:gd name="T20" fmla="*/ 2 w 41"/>
                <a:gd name="T21" fmla="*/ 9 h 55"/>
                <a:gd name="T22" fmla="*/ 20 w 41"/>
                <a:gd name="T23" fmla="*/ 0 h 55"/>
                <a:gd name="T24" fmla="*/ 41 w 41"/>
                <a:gd name="T25" fmla="*/ 18 h 55"/>
                <a:gd name="T26" fmla="*/ 41 w 41"/>
                <a:gd name="T27" fmla="*/ 54 h 55"/>
                <a:gd name="T28" fmla="*/ 35 w 41"/>
                <a:gd name="T29" fmla="*/ 54 h 55"/>
                <a:gd name="T30" fmla="*/ 35 w 41"/>
                <a:gd name="T31" fmla="*/ 29 h 55"/>
                <a:gd name="T32" fmla="*/ 19 w 41"/>
                <a:gd name="T33" fmla="*/ 29 h 55"/>
                <a:gd name="T34" fmla="*/ 5 w 41"/>
                <a:gd name="T35" fmla="*/ 39 h 55"/>
                <a:gd name="T36" fmla="*/ 19 w 41"/>
                <a:gd name="T37" fmla="*/ 50 h 55"/>
                <a:gd name="T38" fmla="*/ 32 w 41"/>
                <a:gd name="T39" fmla="*/ 46 h 55"/>
                <a:gd name="T40" fmla="*/ 35 w 41"/>
                <a:gd name="T41" fmla="*/ 36 h 55"/>
                <a:gd name="T42" fmla="*/ 35 w 41"/>
                <a:gd name="T43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5">
                  <a:moveTo>
                    <a:pt x="35" y="54"/>
                  </a:moveTo>
                  <a:cubicBezTo>
                    <a:pt x="35" y="49"/>
                    <a:pt x="35" y="49"/>
                    <a:pt x="35" y="49"/>
                  </a:cubicBezTo>
                  <a:cubicBezTo>
                    <a:pt x="31" y="53"/>
                    <a:pt x="27" y="55"/>
                    <a:pt x="19" y="55"/>
                  </a:cubicBezTo>
                  <a:cubicBezTo>
                    <a:pt x="11" y="55"/>
                    <a:pt x="7" y="53"/>
                    <a:pt x="3" y="50"/>
                  </a:cubicBezTo>
                  <a:cubicBezTo>
                    <a:pt x="1" y="47"/>
                    <a:pt x="0" y="43"/>
                    <a:pt x="0" y="40"/>
                  </a:cubicBezTo>
                  <a:cubicBezTo>
                    <a:pt x="0" y="30"/>
                    <a:pt x="7" y="24"/>
                    <a:pt x="18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0"/>
                    <a:pt x="31" y="5"/>
                    <a:pt x="20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6" y="2"/>
                    <a:pt x="12" y="0"/>
                    <a:pt x="20" y="0"/>
                  </a:cubicBezTo>
                  <a:cubicBezTo>
                    <a:pt x="34" y="0"/>
                    <a:pt x="41" y="7"/>
                    <a:pt x="41" y="18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5" y="54"/>
                  </a:lnTo>
                  <a:close/>
                  <a:moveTo>
                    <a:pt x="35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0" y="29"/>
                    <a:pt x="5" y="32"/>
                    <a:pt x="5" y="39"/>
                  </a:cubicBezTo>
                  <a:cubicBezTo>
                    <a:pt x="5" y="46"/>
                    <a:pt x="10" y="50"/>
                    <a:pt x="19" y="50"/>
                  </a:cubicBezTo>
                  <a:cubicBezTo>
                    <a:pt x="24" y="50"/>
                    <a:pt x="29" y="49"/>
                    <a:pt x="32" y="46"/>
                  </a:cubicBezTo>
                  <a:cubicBezTo>
                    <a:pt x="34" y="44"/>
                    <a:pt x="35" y="41"/>
                    <a:pt x="35" y="36"/>
                  </a:cubicBezTo>
                  <a:lnTo>
                    <a:pt x="35" y="2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08" name="Freeform 194"/>
            <p:cNvSpPr>
              <a:spLocks/>
            </p:cNvSpPr>
            <p:nvPr/>
          </p:nvSpPr>
          <p:spPr bwMode="auto">
            <a:xfrm>
              <a:off x="4157663" y="2165350"/>
              <a:ext cx="80963" cy="127000"/>
            </a:xfrm>
            <a:custGeom>
              <a:avLst/>
              <a:gdLst>
                <a:gd name="T0" fmla="*/ 30 w 34"/>
                <a:gd name="T1" fmla="*/ 10 h 54"/>
                <a:gd name="T2" fmla="*/ 20 w 34"/>
                <a:gd name="T3" fmla="*/ 5 h 54"/>
                <a:gd name="T4" fmla="*/ 6 w 34"/>
                <a:gd name="T5" fmla="*/ 21 h 54"/>
                <a:gd name="T6" fmla="*/ 6 w 34"/>
                <a:gd name="T7" fmla="*/ 54 h 54"/>
                <a:gd name="T8" fmla="*/ 0 w 34"/>
                <a:gd name="T9" fmla="*/ 54 h 54"/>
                <a:gd name="T10" fmla="*/ 0 w 34"/>
                <a:gd name="T11" fmla="*/ 1 h 54"/>
                <a:gd name="T12" fmla="*/ 6 w 34"/>
                <a:gd name="T13" fmla="*/ 1 h 54"/>
                <a:gd name="T14" fmla="*/ 6 w 34"/>
                <a:gd name="T15" fmla="*/ 8 h 54"/>
                <a:gd name="T16" fmla="*/ 21 w 34"/>
                <a:gd name="T17" fmla="*/ 0 h 54"/>
                <a:gd name="T18" fmla="*/ 34 w 34"/>
                <a:gd name="T19" fmla="*/ 6 h 54"/>
                <a:gd name="T20" fmla="*/ 30 w 34"/>
                <a:gd name="T21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54">
                  <a:moveTo>
                    <a:pt x="30" y="10"/>
                  </a:moveTo>
                  <a:cubicBezTo>
                    <a:pt x="26" y="6"/>
                    <a:pt x="24" y="5"/>
                    <a:pt x="20" y="5"/>
                  </a:cubicBezTo>
                  <a:cubicBezTo>
                    <a:pt x="11" y="5"/>
                    <a:pt x="6" y="13"/>
                    <a:pt x="6" y="21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9" y="3"/>
                    <a:pt x="15" y="0"/>
                    <a:pt x="21" y="0"/>
                  </a:cubicBezTo>
                  <a:cubicBezTo>
                    <a:pt x="26" y="0"/>
                    <a:pt x="30" y="2"/>
                    <a:pt x="34" y="6"/>
                  </a:cubicBezTo>
                  <a:lnTo>
                    <a:pt x="30" y="1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09" name="Freeform 195"/>
            <p:cNvSpPr>
              <a:spLocks/>
            </p:cNvSpPr>
            <p:nvPr/>
          </p:nvSpPr>
          <p:spPr bwMode="auto">
            <a:xfrm>
              <a:off x="4243388" y="2127250"/>
              <a:ext cx="58738" cy="165100"/>
            </a:xfrm>
            <a:custGeom>
              <a:avLst/>
              <a:gdLst>
                <a:gd name="T0" fmla="*/ 20 w 25"/>
                <a:gd name="T1" fmla="*/ 70 h 70"/>
                <a:gd name="T2" fmla="*/ 7 w 25"/>
                <a:gd name="T3" fmla="*/ 56 h 70"/>
                <a:gd name="T4" fmla="*/ 7 w 25"/>
                <a:gd name="T5" fmla="*/ 21 h 70"/>
                <a:gd name="T6" fmla="*/ 0 w 25"/>
                <a:gd name="T7" fmla="*/ 21 h 70"/>
                <a:gd name="T8" fmla="*/ 0 w 25"/>
                <a:gd name="T9" fmla="*/ 17 h 70"/>
                <a:gd name="T10" fmla="*/ 7 w 25"/>
                <a:gd name="T11" fmla="*/ 17 h 70"/>
                <a:gd name="T12" fmla="*/ 7 w 25"/>
                <a:gd name="T13" fmla="*/ 0 h 70"/>
                <a:gd name="T14" fmla="*/ 13 w 25"/>
                <a:gd name="T15" fmla="*/ 0 h 70"/>
                <a:gd name="T16" fmla="*/ 13 w 25"/>
                <a:gd name="T17" fmla="*/ 17 h 70"/>
                <a:gd name="T18" fmla="*/ 25 w 25"/>
                <a:gd name="T19" fmla="*/ 17 h 70"/>
                <a:gd name="T20" fmla="*/ 25 w 25"/>
                <a:gd name="T21" fmla="*/ 21 h 70"/>
                <a:gd name="T22" fmla="*/ 13 w 25"/>
                <a:gd name="T23" fmla="*/ 21 h 70"/>
                <a:gd name="T24" fmla="*/ 13 w 25"/>
                <a:gd name="T25" fmla="*/ 56 h 70"/>
                <a:gd name="T26" fmla="*/ 21 w 25"/>
                <a:gd name="T27" fmla="*/ 65 h 70"/>
                <a:gd name="T28" fmla="*/ 25 w 25"/>
                <a:gd name="T29" fmla="*/ 65 h 70"/>
                <a:gd name="T30" fmla="*/ 25 w 25"/>
                <a:gd name="T31" fmla="*/ 70 h 70"/>
                <a:gd name="T32" fmla="*/ 20 w 25"/>
                <a:gd name="T3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70">
                  <a:moveTo>
                    <a:pt x="20" y="70"/>
                  </a:moveTo>
                  <a:cubicBezTo>
                    <a:pt x="12" y="70"/>
                    <a:pt x="7" y="64"/>
                    <a:pt x="7" y="56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62"/>
                    <a:pt x="16" y="65"/>
                    <a:pt x="21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70"/>
                    <a:pt x="25" y="70"/>
                    <a:pt x="25" y="70"/>
                  </a:cubicBezTo>
                  <a:lnTo>
                    <a:pt x="20" y="7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10" name="Freeform 196"/>
            <p:cNvSpPr>
              <a:spLocks noEditPoints="1"/>
            </p:cNvSpPr>
            <p:nvPr/>
          </p:nvSpPr>
          <p:spPr bwMode="auto">
            <a:xfrm>
              <a:off x="4332288" y="2108200"/>
              <a:ext cx="17463" cy="184150"/>
            </a:xfrm>
            <a:custGeom>
              <a:avLst/>
              <a:gdLst>
                <a:gd name="T0" fmla="*/ 0 w 11"/>
                <a:gd name="T1" fmla="*/ 10 h 116"/>
                <a:gd name="T2" fmla="*/ 0 w 11"/>
                <a:gd name="T3" fmla="*/ 0 h 116"/>
                <a:gd name="T4" fmla="*/ 11 w 11"/>
                <a:gd name="T5" fmla="*/ 0 h 116"/>
                <a:gd name="T6" fmla="*/ 11 w 11"/>
                <a:gd name="T7" fmla="*/ 10 h 116"/>
                <a:gd name="T8" fmla="*/ 0 w 11"/>
                <a:gd name="T9" fmla="*/ 10 h 116"/>
                <a:gd name="T10" fmla="*/ 2 w 11"/>
                <a:gd name="T11" fmla="*/ 116 h 116"/>
                <a:gd name="T12" fmla="*/ 2 w 11"/>
                <a:gd name="T13" fmla="*/ 37 h 116"/>
                <a:gd name="T14" fmla="*/ 11 w 11"/>
                <a:gd name="T15" fmla="*/ 37 h 116"/>
                <a:gd name="T16" fmla="*/ 11 w 11"/>
                <a:gd name="T17" fmla="*/ 116 h 116"/>
                <a:gd name="T18" fmla="*/ 2 w 11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16"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  <a:moveTo>
                    <a:pt x="2" y="116"/>
                  </a:moveTo>
                  <a:lnTo>
                    <a:pt x="2" y="37"/>
                  </a:lnTo>
                  <a:lnTo>
                    <a:pt x="11" y="37"/>
                  </a:lnTo>
                  <a:lnTo>
                    <a:pt x="11" y="116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11" name="Freeform 197"/>
            <p:cNvSpPr>
              <a:spLocks/>
            </p:cNvSpPr>
            <p:nvPr/>
          </p:nvSpPr>
          <p:spPr bwMode="auto">
            <a:xfrm>
              <a:off x="4384675" y="2165350"/>
              <a:ext cx="98425" cy="130175"/>
            </a:xfrm>
            <a:custGeom>
              <a:avLst/>
              <a:gdLst>
                <a:gd name="T0" fmla="*/ 23 w 41"/>
                <a:gd name="T1" fmla="*/ 55 h 55"/>
                <a:gd name="T2" fmla="*/ 0 w 41"/>
                <a:gd name="T3" fmla="*/ 28 h 55"/>
                <a:gd name="T4" fmla="*/ 23 w 41"/>
                <a:gd name="T5" fmla="*/ 0 h 55"/>
                <a:gd name="T6" fmla="*/ 41 w 41"/>
                <a:gd name="T7" fmla="*/ 9 h 55"/>
                <a:gd name="T8" fmla="*/ 37 w 41"/>
                <a:gd name="T9" fmla="*/ 12 h 55"/>
                <a:gd name="T10" fmla="*/ 23 w 41"/>
                <a:gd name="T11" fmla="*/ 5 h 55"/>
                <a:gd name="T12" fmla="*/ 9 w 41"/>
                <a:gd name="T13" fmla="*/ 12 h 55"/>
                <a:gd name="T14" fmla="*/ 6 w 41"/>
                <a:gd name="T15" fmla="*/ 28 h 55"/>
                <a:gd name="T16" fmla="*/ 9 w 41"/>
                <a:gd name="T17" fmla="*/ 43 h 55"/>
                <a:gd name="T18" fmla="*/ 23 w 41"/>
                <a:gd name="T19" fmla="*/ 50 h 55"/>
                <a:gd name="T20" fmla="*/ 37 w 41"/>
                <a:gd name="T21" fmla="*/ 43 h 55"/>
                <a:gd name="T22" fmla="*/ 41 w 41"/>
                <a:gd name="T23" fmla="*/ 47 h 55"/>
                <a:gd name="T24" fmla="*/ 23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23" y="55"/>
                  </a:moveTo>
                  <a:cubicBezTo>
                    <a:pt x="9" y="55"/>
                    <a:pt x="0" y="44"/>
                    <a:pt x="0" y="28"/>
                  </a:cubicBezTo>
                  <a:cubicBezTo>
                    <a:pt x="0" y="11"/>
                    <a:pt x="9" y="0"/>
                    <a:pt x="23" y="0"/>
                  </a:cubicBezTo>
                  <a:cubicBezTo>
                    <a:pt x="31" y="0"/>
                    <a:pt x="35" y="2"/>
                    <a:pt x="41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2" y="7"/>
                    <a:pt x="29" y="5"/>
                    <a:pt x="23" y="5"/>
                  </a:cubicBezTo>
                  <a:cubicBezTo>
                    <a:pt x="17" y="5"/>
                    <a:pt x="12" y="8"/>
                    <a:pt x="9" y="12"/>
                  </a:cubicBezTo>
                  <a:cubicBezTo>
                    <a:pt x="7" y="16"/>
                    <a:pt x="6" y="20"/>
                    <a:pt x="6" y="28"/>
                  </a:cubicBezTo>
                  <a:cubicBezTo>
                    <a:pt x="6" y="35"/>
                    <a:pt x="7" y="39"/>
                    <a:pt x="9" y="43"/>
                  </a:cubicBezTo>
                  <a:cubicBezTo>
                    <a:pt x="12" y="47"/>
                    <a:pt x="17" y="50"/>
                    <a:pt x="23" y="50"/>
                  </a:cubicBezTo>
                  <a:cubicBezTo>
                    <a:pt x="29" y="50"/>
                    <a:pt x="32" y="48"/>
                    <a:pt x="37" y="43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5" y="53"/>
                    <a:pt x="31" y="55"/>
                    <a:pt x="23" y="5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12" name="Freeform 198"/>
            <p:cNvSpPr>
              <a:spLocks noEditPoints="1"/>
            </p:cNvSpPr>
            <p:nvPr/>
          </p:nvSpPr>
          <p:spPr bwMode="auto">
            <a:xfrm>
              <a:off x="4513263" y="2108200"/>
              <a:ext cx="15875" cy="184150"/>
            </a:xfrm>
            <a:custGeom>
              <a:avLst/>
              <a:gdLst>
                <a:gd name="T0" fmla="*/ 0 w 10"/>
                <a:gd name="T1" fmla="*/ 10 h 116"/>
                <a:gd name="T2" fmla="*/ 0 w 10"/>
                <a:gd name="T3" fmla="*/ 0 h 116"/>
                <a:gd name="T4" fmla="*/ 10 w 10"/>
                <a:gd name="T5" fmla="*/ 0 h 116"/>
                <a:gd name="T6" fmla="*/ 10 w 10"/>
                <a:gd name="T7" fmla="*/ 10 h 116"/>
                <a:gd name="T8" fmla="*/ 0 w 10"/>
                <a:gd name="T9" fmla="*/ 10 h 116"/>
                <a:gd name="T10" fmla="*/ 0 w 10"/>
                <a:gd name="T11" fmla="*/ 116 h 116"/>
                <a:gd name="T12" fmla="*/ 0 w 10"/>
                <a:gd name="T13" fmla="*/ 37 h 116"/>
                <a:gd name="T14" fmla="*/ 9 w 10"/>
                <a:gd name="T15" fmla="*/ 37 h 116"/>
                <a:gd name="T16" fmla="*/ 9 w 10"/>
                <a:gd name="T17" fmla="*/ 116 h 116"/>
                <a:gd name="T18" fmla="*/ 0 w 10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6"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  <a:moveTo>
                    <a:pt x="0" y="116"/>
                  </a:moveTo>
                  <a:lnTo>
                    <a:pt x="0" y="37"/>
                  </a:lnTo>
                  <a:lnTo>
                    <a:pt x="9" y="37"/>
                  </a:lnTo>
                  <a:lnTo>
                    <a:pt x="9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13" name="Freeform 199"/>
            <p:cNvSpPr>
              <a:spLocks noEditPoints="1"/>
            </p:cNvSpPr>
            <p:nvPr/>
          </p:nvSpPr>
          <p:spPr bwMode="auto">
            <a:xfrm>
              <a:off x="4572000" y="2165350"/>
              <a:ext cx="98425" cy="187325"/>
            </a:xfrm>
            <a:custGeom>
              <a:avLst/>
              <a:gdLst>
                <a:gd name="T0" fmla="*/ 34 w 41"/>
                <a:gd name="T1" fmla="*/ 50 h 79"/>
                <a:gd name="T2" fmla="*/ 21 w 41"/>
                <a:gd name="T3" fmla="*/ 55 h 79"/>
                <a:gd name="T4" fmla="*/ 5 w 41"/>
                <a:gd name="T5" fmla="*/ 47 h 79"/>
                <a:gd name="T6" fmla="*/ 5 w 41"/>
                <a:gd name="T7" fmla="*/ 79 h 79"/>
                <a:gd name="T8" fmla="*/ 0 w 41"/>
                <a:gd name="T9" fmla="*/ 79 h 79"/>
                <a:gd name="T10" fmla="*/ 0 w 41"/>
                <a:gd name="T11" fmla="*/ 1 h 79"/>
                <a:gd name="T12" fmla="*/ 5 w 41"/>
                <a:gd name="T13" fmla="*/ 1 h 79"/>
                <a:gd name="T14" fmla="*/ 5 w 41"/>
                <a:gd name="T15" fmla="*/ 8 h 79"/>
                <a:gd name="T16" fmla="*/ 21 w 41"/>
                <a:gd name="T17" fmla="*/ 0 h 79"/>
                <a:gd name="T18" fmla="*/ 34 w 41"/>
                <a:gd name="T19" fmla="*/ 5 h 79"/>
                <a:gd name="T20" fmla="*/ 41 w 41"/>
                <a:gd name="T21" fmla="*/ 28 h 79"/>
                <a:gd name="T22" fmla="*/ 34 w 41"/>
                <a:gd name="T23" fmla="*/ 50 h 79"/>
                <a:gd name="T24" fmla="*/ 20 w 41"/>
                <a:gd name="T25" fmla="*/ 5 h 79"/>
                <a:gd name="T26" fmla="*/ 5 w 41"/>
                <a:gd name="T27" fmla="*/ 28 h 79"/>
                <a:gd name="T28" fmla="*/ 20 w 41"/>
                <a:gd name="T29" fmla="*/ 50 h 79"/>
                <a:gd name="T30" fmla="*/ 35 w 41"/>
                <a:gd name="T31" fmla="*/ 28 h 79"/>
                <a:gd name="T32" fmla="*/ 20 w 41"/>
                <a:gd name="T3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4" y="50"/>
                  </a:moveTo>
                  <a:cubicBezTo>
                    <a:pt x="31" y="53"/>
                    <a:pt x="26" y="55"/>
                    <a:pt x="21" y="55"/>
                  </a:cubicBezTo>
                  <a:cubicBezTo>
                    <a:pt x="15" y="55"/>
                    <a:pt x="10" y="53"/>
                    <a:pt x="5" y="4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4" y="5"/>
                  </a:cubicBezTo>
                  <a:cubicBezTo>
                    <a:pt x="39" y="10"/>
                    <a:pt x="41" y="19"/>
                    <a:pt x="41" y="28"/>
                  </a:cubicBezTo>
                  <a:cubicBezTo>
                    <a:pt x="41" y="36"/>
                    <a:pt x="39" y="45"/>
                    <a:pt x="34" y="50"/>
                  </a:cubicBezTo>
                  <a:close/>
                  <a:moveTo>
                    <a:pt x="20" y="5"/>
                  </a:moveTo>
                  <a:cubicBezTo>
                    <a:pt x="7" y="5"/>
                    <a:pt x="5" y="17"/>
                    <a:pt x="5" y="28"/>
                  </a:cubicBezTo>
                  <a:cubicBezTo>
                    <a:pt x="5" y="39"/>
                    <a:pt x="7" y="50"/>
                    <a:pt x="20" y="50"/>
                  </a:cubicBezTo>
                  <a:cubicBezTo>
                    <a:pt x="33" y="50"/>
                    <a:pt x="35" y="39"/>
                    <a:pt x="35" y="28"/>
                  </a:cubicBezTo>
                  <a:cubicBezTo>
                    <a:pt x="35" y="17"/>
                    <a:pt x="33" y="5"/>
                    <a:pt x="20" y="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14" name="Freeform 200"/>
            <p:cNvSpPr>
              <a:spLocks noEditPoints="1"/>
            </p:cNvSpPr>
            <p:nvPr/>
          </p:nvSpPr>
          <p:spPr bwMode="auto">
            <a:xfrm>
              <a:off x="4695825" y="2165350"/>
              <a:ext cx="96838" cy="130175"/>
            </a:xfrm>
            <a:custGeom>
              <a:avLst/>
              <a:gdLst>
                <a:gd name="T0" fmla="*/ 35 w 41"/>
                <a:gd name="T1" fmla="*/ 54 h 55"/>
                <a:gd name="T2" fmla="*/ 35 w 41"/>
                <a:gd name="T3" fmla="*/ 49 h 55"/>
                <a:gd name="T4" fmla="*/ 19 w 41"/>
                <a:gd name="T5" fmla="*/ 55 h 55"/>
                <a:gd name="T6" fmla="*/ 4 w 41"/>
                <a:gd name="T7" fmla="*/ 50 h 55"/>
                <a:gd name="T8" fmla="*/ 0 w 41"/>
                <a:gd name="T9" fmla="*/ 40 h 55"/>
                <a:gd name="T10" fmla="*/ 18 w 41"/>
                <a:gd name="T11" fmla="*/ 24 h 55"/>
                <a:gd name="T12" fmla="*/ 35 w 41"/>
                <a:gd name="T13" fmla="*/ 24 h 55"/>
                <a:gd name="T14" fmla="*/ 35 w 41"/>
                <a:gd name="T15" fmla="*/ 18 h 55"/>
                <a:gd name="T16" fmla="*/ 20 w 41"/>
                <a:gd name="T17" fmla="*/ 5 h 55"/>
                <a:gd name="T18" fmla="*/ 6 w 41"/>
                <a:gd name="T19" fmla="*/ 12 h 55"/>
                <a:gd name="T20" fmla="*/ 2 w 41"/>
                <a:gd name="T21" fmla="*/ 9 h 55"/>
                <a:gd name="T22" fmla="*/ 20 w 41"/>
                <a:gd name="T23" fmla="*/ 0 h 55"/>
                <a:gd name="T24" fmla="*/ 41 w 41"/>
                <a:gd name="T25" fmla="*/ 18 h 55"/>
                <a:gd name="T26" fmla="*/ 41 w 41"/>
                <a:gd name="T27" fmla="*/ 54 h 55"/>
                <a:gd name="T28" fmla="*/ 35 w 41"/>
                <a:gd name="T29" fmla="*/ 54 h 55"/>
                <a:gd name="T30" fmla="*/ 35 w 41"/>
                <a:gd name="T31" fmla="*/ 29 h 55"/>
                <a:gd name="T32" fmla="*/ 19 w 41"/>
                <a:gd name="T33" fmla="*/ 29 h 55"/>
                <a:gd name="T34" fmla="*/ 5 w 41"/>
                <a:gd name="T35" fmla="*/ 39 h 55"/>
                <a:gd name="T36" fmla="*/ 19 w 41"/>
                <a:gd name="T37" fmla="*/ 50 h 55"/>
                <a:gd name="T38" fmla="*/ 32 w 41"/>
                <a:gd name="T39" fmla="*/ 46 h 55"/>
                <a:gd name="T40" fmla="*/ 35 w 41"/>
                <a:gd name="T41" fmla="*/ 36 h 55"/>
                <a:gd name="T42" fmla="*/ 35 w 41"/>
                <a:gd name="T43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5">
                  <a:moveTo>
                    <a:pt x="35" y="54"/>
                  </a:moveTo>
                  <a:cubicBezTo>
                    <a:pt x="35" y="49"/>
                    <a:pt x="35" y="49"/>
                    <a:pt x="35" y="49"/>
                  </a:cubicBezTo>
                  <a:cubicBezTo>
                    <a:pt x="31" y="53"/>
                    <a:pt x="27" y="55"/>
                    <a:pt x="19" y="55"/>
                  </a:cubicBezTo>
                  <a:cubicBezTo>
                    <a:pt x="11" y="55"/>
                    <a:pt x="7" y="53"/>
                    <a:pt x="4" y="50"/>
                  </a:cubicBezTo>
                  <a:cubicBezTo>
                    <a:pt x="1" y="47"/>
                    <a:pt x="0" y="43"/>
                    <a:pt x="0" y="40"/>
                  </a:cubicBezTo>
                  <a:cubicBezTo>
                    <a:pt x="0" y="30"/>
                    <a:pt x="7" y="24"/>
                    <a:pt x="18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0"/>
                    <a:pt x="31" y="5"/>
                    <a:pt x="20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6" y="2"/>
                    <a:pt x="12" y="0"/>
                    <a:pt x="20" y="0"/>
                  </a:cubicBezTo>
                  <a:cubicBezTo>
                    <a:pt x="34" y="0"/>
                    <a:pt x="41" y="7"/>
                    <a:pt x="41" y="18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5" y="54"/>
                  </a:lnTo>
                  <a:close/>
                  <a:moveTo>
                    <a:pt x="35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0" y="29"/>
                    <a:pt x="5" y="32"/>
                    <a:pt x="5" y="39"/>
                  </a:cubicBezTo>
                  <a:cubicBezTo>
                    <a:pt x="5" y="46"/>
                    <a:pt x="10" y="50"/>
                    <a:pt x="19" y="50"/>
                  </a:cubicBezTo>
                  <a:cubicBezTo>
                    <a:pt x="24" y="50"/>
                    <a:pt x="29" y="49"/>
                    <a:pt x="32" y="46"/>
                  </a:cubicBezTo>
                  <a:cubicBezTo>
                    <a:pt x="34" y="44"/>
                    <a:pt x="35" y="41"/>
                    <a:pt x="35" y="36"/>
                  </a:cubicBezTo>
                  <a:lnTo>
                    <a:pt x="35" y="2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15" name="Freeform 201"/>
            <p:cNvSpPr>
              <a:spLocks/>
            </p:cNvSpPr>
            <p:nvPr/>
          </p:nvSpPr>
          <p:spPr bwMode="auto">
            <a:xfrm>
              <a:off x="4835525" y="2165350"/>
              <a:ext cx="96838" cy="127000"/>
            </a:xfrm>
            <a:custGeom>
              <a:avLst/>
              <a:gdLst>
                <a:gd name="T0" fmla="*/ 35 w 41"/>
                <a:gd name="T1" fmla="*/ 54 h 54"/>
                <a:gd name="T2" fmla="*/ 35 w 41"/>
                <a:gd name="T3" fmla="*/ 21 h 54"/>
                <a:gd name="T4" fmla="*/ 20 w 41"/>
                <a:gd name="T5" fmla="*/ 5 h 54"/>
                <a:gd name="T6" fmla="*/ 6 w 41"/>
                <a:gd name="T7" fmla="*/ 21 h 54"/>
                <a:gd name="T8" fmla="*/ 6 w 41"/>
                <a:gd name="T9" fmla="*/ 54 h 54"/>
                <a:gd name="T10" fmla="*/ 0 w 41"/>
                <a:gd name="T11" fmla="*/ 54 h 54"/>
                <a:gd name="T12" fmla="*/ 0 w 41"/>
                <a:gd name="T13" fmla="*/ 1 h 54"/>
                <a:gd name="T14" fmla="*/ 6 w 41"/>
                <a:gd name="T15" fmla="*/ 1 h 54"/>
                <a:gd name="T16" fmla="*/ 6 w 41"/>
                <a:gd name="T17" fmla="*/ 7 h 54"/>
                <a:gd name="T18" fmla="*/ 21 w 41"/>
                <a:gd name="T19" fmla="*/ 0 h 54"/>
                <a:gd name="T20" fmla="*/ 35 w 41"/>
                <a:gd name="T21" fmla="*/ 6 h 54"/>
                <a:gd name="T22" fmla="*/ 41 w 41"/>
                <a:gd name="T23" fmla="*/ 20 h 54"/>
                <a:gd name="T24" fmla="*/ 41 w 41"/>
                <a:gd name="T25" fmla="*/ 54 h 54"/>
                <a:gd name="T26" fmla="*/ 35 w 41"/>
                <a:gd name="T2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54">
                  <a:moveTo>
                    <a:pt x="35" y="54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11"/>
                    <a:pt x="30" y="5"/>
                    <a:pt x="20" y="5"/>
                  </a:cubicBezTo>
                  <a:cubicBezTo>
                    <a:pt x="11" y="5"/>
                    <a:pt x="6" y="11"/>
                    <a:pt x="6" y="21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3"/>
                    <a:pt x="15" y="0"/>
                    <a:pt x="21" y="0"/>
                  </a:cubicBezTo>
                  <a:cubicBezTo>
                    <a:pt x="27" y="0"/>
                    <a:pt x="32" y="2"/>
                    <a:pt x="35" y="6"/>
                  </a:cubicBezTo>
                  <a:cubicBezTo>
                    <a:pt x="39" y="9"/>
                    <a:pt x="41" y="14"/>
                    <a:pt x="41" y="20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5" y="5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17" name="Freeform 202"/>
            <p:cNvSpPr>
              <a:spLocks/>
            </p:cNvSpPr>
            <p:nvPr/>
          </p:nvSpPr>
          <p:spPr bwMode="auto">
            <a:xfrm>
              <a:off x="4960938" y="2127250"/>
              <a:ext cx="57150" cy="165100"/>
            </a:xfrm>
            <a:custGeom>
              <a:avLst/>
              <a:gdLst>
                <a:gd name="T0" fmla="*/ 20 w 24"/>
                <a:gd name="T1" fmla="*/ 70 h 70"/>
                <a:gd name="T2" fmla="*/ 7 w 24"/>
                <a:gd name="T3" fmla="*/ 56 h 70"/>
                <a:gd name="T4" fmla="*/ 7 w 24"/>
                <a:gd name="T5" fmla="*/ 21 h 70"/>
                <a:gd name="T6" fmla="*/ 0 w 24"/>
                <a:gd name="T7" fmla="*/ 21 h 70"/>
                <a:gd name="T8" fmla="*/ 0 w 24"/>
                <a:gd name="T9" fmla="*/ 17 h 70"/>
                <a:gd name="T10" fmla="*/ 7 w 24"/>
                <a:gd name="T11" fmla="*/ 17 h 70"/>
                <a:gd name="T12" fmla="*/ 7 w 24"/>
                <a:gd name="T13" fmla="*/ 0 h 70"/>
                <a:gd name="T14" fmla="*/ 12 w 24"/>
                <a:gd name="T15" fmla="*/ 0 h 70"/>
                <a:gd name="T16" fmla="*/ 12 w 24"/>
                <a:gd name="T17" fmla="*/ 17 h 70"/>
                <a:gd name="T18" fmla="*/ 24 w 24"/>
                <a:gd name="T19" fmla="*/ 17 h 70"/>
                <a:gd name="T20" fmla="*/ 24 w 24"/>
                <a:gd name="T21" fmla="*/ 21 h 70"/>
                <a:gd name="T22" fmla="*/ 12 w 24"/>
                <a:gd name="T23" fmla="*/ 21 h 70"/>
                <a:gd name="T24" fmla="*/ 12 w 24"/>
                <a:gd name="T25" fmla="*/ 56 h 70"/>
                <a:gd name="T26" fmla="*/ 21 w 24"/>
                <a:gd name="T27" fmla="*/ 65 h 70"/>
                <a:gd name="T28" fmla="*/ 24 w 24"/>
                <a:gd name="T29" fmla="*/ 65 h 70"/>
                <a:gd name="T30" fmla="*/ 24 w 24"/>
                <a:gd name="T31" fmla="*/ 70 h 70"/>
                <a:gd name="T32" fmla="*/ 20 w 24"/>
                <a:gd name="T3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70">
                  <a:moveTo>
                    <a:pt x="20" y="70"/>
                  </a:moveTo>
                  <a:cubicBezTo>
                    <a:pt x="11" y="70"/>
                    <a:pt x="7" y="64"/>
                    <a:pt x="7" y="56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2"/>
                    <a:pt x="15" y="65"/>
                    <a:pt x="21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70"/>
                    <a:pt x="24" y="70"/>
                    <a:pt x="24" y="70"/>
                  </a:cubicBezTo>
                  <a:lnTo>
                    <a:pt x="20" y="7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18" name="Freeform 203"/>
            <p:cNvSpPr>
              <a:spLocks noEditPoints="1"/>
            </p:cNvSpPr>
            <p:nvPr/>
          </p:nvSpPr>
          <p:spPr bwMode="auto">
            <a:xfrm>
              <a:off x="5041900" y="2165350"/>
              <a:ext cx="101600" cy="130175"/>
            </a:xfrm>
            <a:custGeom>
              <a:avLst/>
              <a:gdLst>
                <a:gd name="T0" fmla="*/ 6 w 43"/>
                <a:gd name="T1" fmla="*/ 29 h 55"/>
                <a:gd name="T2" fmla="*/ 23 w 43"/>
                <a:gd name="T3" fmla="*/ 50 h 55"/>
                <a:gd name="T4" fmla="*/ 38 w 43"/>
                <a:gd name="T5" fmla="*/ 43 h 55"/>
                <a:gd name="T6" fmla="*/ 42 w 43"/>
                <a:gd name="T7" fmla="*/ 47 h 55"/>
                <a:gd name="T8" fmla="*/ 23 w 43"/>
                <a:gd name="T9" fmla="*/ 55 h 55"/>
                <a:gd name="T10" fmla="*/ 0 w 43"/>
                <a:gd name="T11" fmla="*/ 28 h 55"/>
                <a:gd name="T12" fmla="*/ 21 w 43"/>
                <a:gd name="T13" fmla="*/ 0 h 55"/>
                <a:gd name="T14" fmla="*/ 43 w 43"/>
                <a:gd name="T15" fmla="*/ 26 h 55"/>
                <a:gd name="T16" fmla="*/ 43 w 43"/>
                <a:gd name="T17" fmla="*/ 29 h 55"/>
                <a:gd name="T18" fmla="*/ 6 w 43"/>
                <a:gd name="T19" fmla="*/ 29 h 55"/>
                <a:gd name="T20" fmla="*/ 35 w 43"/>
                <a:gd name="T21" fmla="*/ 14 h 55"/>
                <a:gd name="T22" fmla="*/ 21 w 43"/>
                <a:gd name="T23" fmla="*/ 5 h 55"/>
                <a:gd name="T24" fmla="*/ 8 w 43"/>
                <a:gd name="T25" fmla="*/ 14 h 55"/>
                <a:gd name="T26" fmla="*/ 6 w 43"/>
                <a:gd name="T27" fmla="*/ 24 h 55"/>
                <a:gd name="T28" fmla="*/ 37 w 43"/>
                <a:gd name="T29" fmla="*/ 24 h 55"/>
                <a:gd name="T30" fmla="*/ 35 w 43"/>
                <a:gd name="T31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55">
                  <a:moveTo>
                    <a:pt x="6" y="29"/>
                  </a:moveTo>
                  <a:cubicBezTo>
                    <a:pt x="6" y="42"/>
                    <a:pt x="12" y="50"/>
                    <a:pt x="23" y="50"/>
                  </a:cubicBezTo>
                  <a:cubicBezTo>
                    <a:pt x="29" y="50"/>
                    <a:pt x="33" y="48"/>
                    <a:pt x="38" y="43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37" y="52"/>
                    <a:pt x="32" y="55"/>
                    <a:pt x="23" y="55"/>
                  </a:cubicBezTo>
                  <a:cubicBezTo>
                    <a:pt x="8" y="55"/>
                    <a:pt x="0" y="45"/>
                    <a:pt x="0" y="28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5" y="0"/>
                    <a:pt x="43" y="10"/>
                    <a:pt x="43" y="26"/>
                  </a:cubicBezTo>
                  <a:cubicBezTo>
                    <a:pt x="43" y="29"/>
                    <a:pt x="43" y="29"/>
                    <a:pt x="43" y="29"/>
                  </a:cubicBezTo>
                  <a:lnTo>
                    <a:pt x="6" y="29"/>
                  </a:lnTo>
                  <a:close/>
                  <a:moveTo>
                    <a:pt x="35" y="14"/>
                  </a:moveTo>
                  <a:cubicBezTo>
                    <a:pt x="33" y="9"/>
                    <a:pt x="28" y="5"/>
                    <a:pt x="21" y="5"/>
                  </a:cubicBezTo>
                  <a:cubicBezTo>
                    <a:pt x="15" y="5"/>
                    <a:pt x="10" y="9"/>
                    <a:pt x="8" y="14"/>
                  </a:cubicBezTo>
                  <a:cubicBezTo>
                    <a:pt x="6" y="18"/>
                    <a:pt x="6" y="19"/>
                    <a:pt x="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9"/>
                    <a:pt x="37" y="18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19" name="Freeform 204"/>
            <p:cNvSpPr>
              <a:spLocks noEditPoints="1"/>
            </p:cNvSpPr>
            <p:nvPr/>
          </p:nvSpPr>
          <p:spPr bwMode="auto">
            <a:xfrm>
              <a:off x="5232400" y="2165350"/>
              <a:ext cx="101600" cy="130175"/>
            </a:xfrm>
            <a:custGeom>
              <a:avLst/>
              <a:gdLst>
                <a:gd name="T0" fmla="*/ 6 w 43"/>
                <a:gd name="T1" fmla="*/ 29 h 55"/>
                <a:gd name="T2" fmla="*/ 23 w 43"/>
                <a:gd name="T3" fmla="*/ 50 h 55"/>
                <a:gd name="T4" fmla="*/ 38 w 43"/>
                <a:gd name="T5" fmla="*/ 43 h 55"/>
                <a:gd name="T6" fmla="*/ 42 w 43"/>
                <a:gd name="T7" fmla="*/ 47 h 55"/>
                <a:gd name="T8" fmla="*/ 23 w 43"/>
                <a:gd name="T9" fmla="*/ 55 h 55"/>
                <a:gd name="T10" fmla="*/ 0 w 43"/>
                <a:gd name="T11" fmla="*/ 28 h 55"/>
                <a:gd name="T12" fmla="*/ 21 w 43"/>
                <a:gd name="T13" fmla="*/ 0 h 55"/>
                <a:gd name="T14" fmla="*/ 43 w 43"/>
                <a:gd name="T15" fmla="*/ 26 h 55"/>
                <a:gd name="T16" fmla="*/ 43 w 43"/>
                <a:gd name="T17" fmla="*/ 29 h 55"/>
                <a:gd name="T18" fmla="*/ 6 w 43"/>
                <a:gd name="T19" fmla="*/ 29 h 55"/>
                <a:gd name="T20" fmla="*/ 35 w 43"/>
                <a:gd name="T21" fmla="*/ 14 h 55"/>
                <a:gd name="T22" fmla="*/ 21 w 43"/>
                <a:gd name="T23" fmla="*/ 5 h 55"/>
                <a:gd name="T24" fmla="*/ 8 w 43"/>
                <a:gd name="T25" fmla="*/ 14 h 55"/>
                <a:gd name="T26" fmla="*/ 6 w 43"/>
                <a:gd name="T27" fmla="*/ 24 h 55"/>
                <a:gd name="T28" fmla="*/ 37 w 43"/>
                <a:gd name="T29" fmla="*/ 24 h 55"/>
                <a:gd name="T30" fmla="*/ 35 w 43"/>
                <a:gd name="T31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55">
                  <a:moveTo>
                    <a:pt x="6" y="29"/>
                  </a:moveTo>
                  <a:cubicBezTo>
                    <a:pt x="6" y="42"/>
                    <a:pt x="12" y="50"/>
                    <a:pt x="23" y="50"/>
                  </a:cubicBezTo>
                  <a:cubicBezTo>
                    <a:pt x="29" y="50"/>
                    <a:pt x="33" y="48"/>
                    <a:pt x="38" y="43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36" y="52"/>
                    <a:pt x="31" y="55"/>
                    <a:pt x="23" y="55"/>
                  </a:cubicBezTo>
                  <a:cubicBezTo>
                    <a:pt x="8" y="55"/>
                    <a:pt x="0" y="45"/>
                    <a:pt x="0" y="28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5" y="0"/>
                    <a:pt x="43" y="10"/>
                    <a:pt x="43" y="26"/>
                  </a:cubicBezTo>
                  <a:cubicBezTo>
                    <a:pt x="43" y="29"/>
                    <a:pt x="43" y="29"/>
                    <a:pt x="43" y="29"/>
                  </a:cubicBezTo>
                  <a:lnTo>
                    <a:pt x="6" y="29"/>
                  </a:lnTo>
                  <a:close/>
                  <a:moveTo>
                    <a:pt x="35" y="14"/>
                  </a:moveTo>
                  <a:cubicBezTo>
                    <a:pt x="33" y="9"/>
                    <a:pt x="27" y="5"/>
                    <a:pt x="21" y="5"/>
                  </a:cubicBezTo>
                  <a:cubicBezTo>
                    <a:pt x="15" y="5"/>
                    <a:pt x="10" y="9"/>
                    <a:pt x="8" y="14"/>
                  </a:cubicBezTo>
                  <a:cubicBezTo>
                    <a:pt x="6" y="18"/>
                    <a:pt x="6" y="19"/>
                    <a:pt x="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9"/>
                    <a:pt x="36" y="18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20" name="Freeform 205"/>
            <p:cNvSpPr>
              <a:spLocks/>
            </p:cNvSpPr>
            <p:nvPr/>
          </p:nvSpPr>
          <p:spPr bwMode="auto">
            <a:xfrm>
              <a:off x="5357813" y="2165350"/>
              <a:ext cx="100013" cy="130175"/>
            </a:xfrm>
            <a:custGeom>
              <a:avLst/>
              <a:gdLst>
                <a:gd name="T0" fmla="*/ 21 w 42"/>
                <a:gd name="T1" fmla="*/ 55 h 55"/>
                <a:gd name="T2" fmla="*/ 0 w 42"/>
                <a:gd name="T3" fmla="*/ 47 h 55"/>
                <a:gd name="T4" fmla="*/ 4 w 42"/>
                <a:gd name="T5" fmla="*/ 43 h 55"/>
                <a:gd name="T6" fmla="*/ 21 w 42"/>
                <a:gd name="T7" fmla="*/ 50 h 55"/>
                <a:gd name="T8" fmla="*/ 37 w 42"/>
                <a:gd name="T9" fmla="*/ 39 h 55"/>
                <a:gd name="T10" fmla="*/ 27 w 42"/>
                <a:gd name="T11" fmla="*/ 30 h 55"/>
                <a:gd name="T12" fmla="*/ 18 w 42"/>
                <a:gd name="T13" fmla="*/ 29 h 55"/>
                <a:gd name="T14" fmla="*/ 2 w 42"/>
                <a:gd name="T15" fmla="*/ 16 h 55"/>
                <a:gd name="T16" fmla="*/ 21 w 42"/>
                <a:gd name="T17" fmla="*/ 0 h 55"/>
                <a:gd name="T18" fmla="*/ 40 w 42"/>
                <a:gd name="T19" fmla="*/ 6 h 55"/>
                <a:gd name="T20" fmla="*/ 36 w 42"/>
                <a:gd name="T21" fmla="*/ 10 h 55"/>
                <a:gd name="T22" fmla="*/ 21 w 42"/>
                <a:gd name="T23" fmla="*/ 5 h 55"/>
                <a:gd name="T24" fmla="*/ 8 w 42"/>
                <a:gd name="T25" fmla="*/ 16 h 55"/>
                <a:gd name="T26" fmla="*/ 18 w 42"/>
                <a:gd name="T27" fmla="*/ 24 h 55"/>
                <a:gd name="T28" fmla="*/ 27 w 42"/>
                <a:gd name="T29" fmla="*/ 25 h 55"/>
                <a:gd name="T30" fmla="*/ 42 w 42"/>
                <a:gd name="T31" fmla="*/ 39 h 55"/>
                <a:gd name="T32" fmla="*/ 21 w 42"/>
                <a:gd name="T3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55">
                  <a:moveTo>
                    <a:pt x="21" y="55"/>
                  </a:moveTo>
                  <a:cubicBezTo>
                    <a:pt x="12" y="55"/>
                    <a:pt x="5" y="52"/>
                    <a:pt x="0" y="4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8" y="48"/>
                    <a:pt x="13" y="50"/>
                    <a:pt x="21" y="50"/>
                  </a:cubicBezTo>
                  <a:cubicBezTo>
                    <a:pt x="31" y="50"/>
                    <a:pt x="37" y="46"/>
                    <a:pt x="37" y="39"/>
                  </a:cubicBezTo>
                  <a:cubicBezTo>
                    <a:pt x="37" y="33"/>
                    <a:pt x="34" y="31"/>
                    <a:pt x="27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7" y="28"/>
                    <a:pt x="2" y="24"/>
                    <a:pt x="2" y="16"/>
                  </a:cubicBezTo>
                  <a:cubicBezTo>
                    <a:pt x="2" y="6"/>
                    <a:pt x="10" y="0"/>
                    <a:pt x="21" y="0"/>
                  </a:cubicBezTo>
                  <a:cubicBezTo>
                    <a:pt x="28" y="0"/>
                    <a:pt x="35" y="3"/>
                    <a:pt x="40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2" y="7"/>
                    <a:pt x="27" y="5"/>
                    <a:pt x="21" y="5"/>
                  </a:cubicBezTo>
                  <a:cubicBezTo>
                    <a:pt x="12" y="5"/>
                    <a:pt x="8" y="9"/>
                    <a:pt x="8" y="16"/>
                  </a:cubicBezTo>
                  <a:cubicBezTo>
                    <a:pt x="8" y="21"/>
                    <a:pt x="11" y="24"/>
                    <a:pt x="18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6"/>
                    <a:pt x="42" y="29"/>
                    <a:pt x="42" y="39"/>
                  </a:cubicBezTo>
                  <a:cubicBezTo>
                    <a:pt x="42" y="49"/>
                    <a:pt x="34" y="55"/>
                    <a:pt x="21" y="5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21" name="Freeform 206"/>
            <p:cNvSpPr>
              <a:spLocks/>
            </p:cNvSpPr>
            <p:nvPr/>
          </p:nvSpPr>
          <p:spPr bwMode="auto">
            <a:xfrm>
              <a:off x="5473700" y="2127250"/>
              <a:ext cx="60325" cy="165100"/>
            </a:xfrm>
            <a:custGeom>
              <a:avLst/>
              <a:gdLst>
                <a:gd name="T0" fmla="*/ 20 w 25"/>
                <a:gd name="T1" fmla="*/ 70 h 70"/>
                <a:gd name="T2" fmla="*/ 8 w 25"/>
                <a:gd name="T3" fmla="*/ 56 h 70"/>
                <a:gd name="T4" fmla="*/ 8 w 25"/>
                <a:gd name="T5" fmla="*/ 21 h 70"/>
                <a:gd name="T6" fmla="*/ 0 w 25"/>
                <a:gd name="T7" fmla="*/ 21 h 70"/>
                <a:gd name="T8" fmla="*/ 0 w 25"/>
                <a:gd name="T9" fmla="*/ 17 h 70"/>
                <a:gd name="T10" fmla="*/ 8 w 25"/>
                <a:gd name="T11" fmla="*/ 17 h 70"/>
                <a:gd name="T12" fmla="*/ 8 w 25"/>
                <a:gd name="T13" fmla="*/ 0 h 70"/>
                <a:gd name="T14" fmla="*/ 13 w 25"/>
                <a:gd name="T15" fmla="*/ 0 h 70"/>
                <a:gd name="T16" fmla="*/ 13 w 25"/>
                <a:gd name="T17" fmla="*/ 17 h 70"/>
                <a:gd name="T18" fmla="*/ 25 w 25"/>
                <a:gd name="T19" fmla="*/ 17 h 70"/>
                <a:gd name="T20" fmla="*/ 25 w 25"/>
                <a:gd name="T21" fmla="*/ 21 h 70"/>
                <a:gd name="T22" fmla="*/ 13 w 25"/>
                <a:gd name="T23" fmla="*/ 21 h 70"/>
                <a:gd name="T24" fmla="*/ 13 w 25"/>
                <a:gd name="T25" fmla="*/ 56 h 70"/>
                <a:gd name="T26" fmla="*/ 21 w 25"/>
                <a:gd name="T27" fmla="*/ 65 h 70"/>
                <a:gd name="T28" fmla="*/ 25 w 25"/>
                <a:gd name="T29" fmla="*/ 65 h 70"/>
                <a:gd name="T30" fmla="*/ 25 w 25"/>
                <a:gd name="T31" fmla="*/ 70 h 70"/>
                <a:gd name="T32" fmla="*/ 20 w 25"/>
                <a:gd name="T3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70">
                  <a:moveTo>
                    <a:pt x="20" y="70"/>
                  </a:moveTo>
                  <a:cubicBezTo>
                    <a:pt x="12" y="70"/>
                    <a:pt x="8" y="64"/>
                    <a:pt x="8" y="5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62"/>
                    <a:pt x="16" y="65"/>
                    <a:pt x="21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70"/>
                    <a:pt x="25" y="70"/>
                    <a:pt x="25" y="70"/>
                  </a:cubicBezTo>
                  <a:lnTo>
                    <a:pt x="20" y="7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22" name="Freeform 207"/>
            <p:cNvSpPr>
              <a:spLocks noEditPoints="1"/>
            </p:cNvSpPr>
            <p:nvPr/>
          </p:nvSpPr>
          <p:spPr bwMode="auto">
            <a:xfrm>
              <a:off x="5554663" y="2165350"/>
              <a:ext cx="96838" cy="130175"/>
            </a:xfrm>
            <a:custGeom>
              <a:avLst/>
              <a:gdLst>
                <a:gd name="T0" fmla="*/ 35 w 41"/>
                <a:gd name="T1" fmla="*/ 54 h 55"/>
                <a:gd name="T2" fmla="*/ 35 w 41"/>
                <a:gd name="T3" fmla="*/ 49 h 55"/>
                <a:gd name="T4" fmla="*/ 19 w 41"/>
                <a:gd name="T5" fmla="*/ 55 h 55"/>
                <a:gd name="T6" fmla="*/ 3 w 41"/>
                <a:gd name="T7" fmla="*/ 50 h 55"/>
                <a:gd name="T8" fmla="*/ 0 w 41"/>
                <a:gd name="T9" fmla="*/ 40 h 55"/>
                <a:gd name="T10" fmla="*/ 18 w 41"/>
                <a:gd name="T11" fmla="*/ 24 h 55"/>
                <a:gd name="T12" fmla="*/ 35 w 41"/>
                <a:gd name="T13" fmla="*/ 24 h 55"/>
                <a:gd name="T14" fmla="*/ 35 w 41"/>
                <a:gd name="T15" fmla="*/ 18 h 55"/>
                <a:gd name="T16" fmla="*/ 20 w 41"/>
                <a:gd name="T17" fmla="*/ 5 h 55"/>
                <a:gd name="T18" fmla="*/ 6 w 41"/>
                <a:gd name="T19" fmla="*/ 12 h 55"/>
                <a:gd name="T20" fmla="*/ 2 w 41"/>
                <a:gd name="T21" fmla="*/ 9 h 55"/>
                <a:gd name="T22" fmla="*/ 20 w 41"/>
                <a:gd name="T23" fmla="*/ 0 h 55"/>
                <a:gd name="T24" fmla="*/ 41 w 41"/>
                <a:gd name="T25" fmla="*/ 18 h 55"/>
                <a:gd name="T26" fmla="*/ 41 w 41"/>
                <a:gd name="T27" fmla="*/ 54 h 55"/>
                <a:gd name="T28" fmla="*/ 35 w 41"/>
                <a:gd name="T29" fmla="*/ 54 h 55"/>
                <a:gd name="T30" fmla="*/ 35 w 41"/>
                <a:gd name="T31" fmla="*/ 29 h 55"/>
                <a:gd name="T32" fmla="*/ 19 w 41"/>
                <a:gd name="T33" fmla="*/ 29 h 55"/>
                <a:gd name="T34" fmla="*/ 5 w 41"/>
                <a:gd name="T35" fmla="*/ 39 h 55"/>
                <a:gd name="T36" fmla="*/ 19 w 41"/>
                <a:gd name="T37" fmla="*/ 50 h 55"/>
                <a:gd name="T38" fmla="*/ 32 w 41"/>
                <a:gd name="T39" fmla="*/ 46 h 55"/>
                <a:gd name="T40" fmla="*/ 35 w 41"/>
                <a:gd name="T41" fmla="*/ 36 h 55"/>
                <a:gd name="T42" fmla="*/ 35 w 41"/>
                <a:gd name="T43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5">
                  <a:moveTo>
                    <a:pt x="35" y="54"/>
                  </a:moveTo>
                  <a:cubicBezTo>
                    <a:pt x="35" y="49"/>
                    <a:pt x="35" y="49"/>
                    <a:pt x="35" y="49"/>
                  </a:cubicBezTo>
                  <a:cubicBezTo>
                    <a:pt x="31" y="53"/>
                    <a:pt x="27" y="55"/>
                    <a:pt x="19" y="55"/>
                  </a:cubicBezTo>
                  <a:cubicBezTo>
                    <a:pt x="11" y="55"/>
                    <a:pt x="7" y="53"/>
                    <a:pt x="3" y="50"/>
                  </a:cubicBezTo>
                  <a:cubicBezTo>
                    <a:pt x="1" y="47"/>
                    <a:pt x="0" y="43"/>
                    <a:pt x="0" y="40"/>
                  </a:cubicBezTo>
                  <a:cubicBezTo>
                    <a:pt x="0" y="30"/>
                    <a:pt x="7" y="24"/>
                    <a:pt x="18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0"/>
                    <a:pt x="31" y="5"/>
                    <a:pt x="20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6" y="2"/>
                    <a:pt x="12" y="0"/>
                    <a:pt x="20" y="0"/>
                  </a:cubicBezTo>
                  <a:cubicBezTo>
                    <a:pt x="34" y="0"/>
                    <a:pt x="41" y="7"/>
                    <a:pt x="41" y="18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5" y="54"/>
                  </a:lnTo>
                  <a:close/>
                  <a:moveTo>
                    <a:pt x="35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0" y="29"/>
                    <a:pt x="5" y="32"/>
                    <a:pt x="5" y="39"/>
                  </a:cubicBezTo>
                  <a:cubicBezTo>
                    <a:pt x="5" y="46"/>
                    <a:pt x="10" y="50"/>
                    <a:pt x="19" y="50"/>
                  </a:cubicBezTo>
                  <a:cubicBezTo>
                    <a:pt x="24" y="50"/>
                    <a:pt x="29" y="49"/>
                    <a:pt x="32" y="46"/>
                  </a:cubicBezTo>
                  <a:cubicBezTo>
                    <a:pt x="34" y="44"/>
                    <a:pt x="35" y="41"/>
                    <a:pt x="35" y="36"/>
                  </a:cubicBezTo>
                  <a:lnTo>
                    <a:pt x="35" y="2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23" name="Freeform 208"/>
            <p:cNvSpPr>
              <a:spLocks/>
            </p:cNvSpPr>
            <p:nvPr/>
          </p:nvSpPr>
          <p:spPr bwMode="auto">
            <a:xfrm>
              <a:off x="5694363" y="2165350"/>
              <a:ext cx="80963" cy="127000"/>
            </a:xfrm>
            <a:custGeom>
              <a:avLst/>
              <a:gdLst>
                <a:gd name="T0" fmla="*/ 30 w 34"/>
                <a:gd name="T1" fmla="*/ 10 h 54"/>
                <a:gd name="T2" fmla="*/ 20 w 34"/>
                <a:gd name="T3" fmla="*/ 5 h 54"/>
                <a:gd name="T4" fmla="*/ 6 w 34"/>
                <a:gd name="T5" fmla="*/ 21 h 54"/>
                <a:gd name="T6" fmla="*/ 6 w 34"/>
                <a:gd name="T7" fmla="*/ 54 h 54"/>
                <a:gd name="T8" fmla="*/ 0 w 34"/>
                <a:gd name="T9" fmla="*/ 54 h 54"/>
                <a:gd name="T10" fmla="*/ 0 w 34"/>
                <a:gd name="T11" fmla="*/ 1 h 54"/>
                <a:gd name="T12" fmla="*/ 6 w 34"/>
                <a:gd name="T13" fmla="*/ 1 h 54"/>
                <a:gd name="T14" fmla="*/ 6 w 34"/>
                <a:gd name="T15" fmla="*/ 8 h 54"/>
                <a:gd name="T16" fmla="*/ 21 w 34"/>
                <a:gd name="T17" fmla="*/ 0 h 54"/>
                <a:gd name="T18" fmla="*/ 34 w 34"/>
                <a:gd name="T19" fmla="*/ 6 h 54"/>
                <a:gd name="T20" fmla="*/ 30 w 34"/>
                <a:gd name="T21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54">
                  <a:moveTo>
                    <a:pt x="30" y="10"/>
                  </a:moveTo>
                  <a:cubicBezTo>
                    <a:pt x="26" y="6"/>
                    <a:pt x="24" y="5"/>
                    <a:pt x="20" y="5"/>
                  </a:cubicBezTo>
                  <a:cubicBezTo>
                    <a:pt x="11" y="5"/>
                    <a:pt x="6" y="13"/>
                    <a:pt x="6" y="21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9" y="3"/>
                    <a:pt x="15" y="0"/>
                    <a:pt x="21" y="0"/>
                  </a:cubicBezTo>
                  <a:cubicBezTo>
                    <a:pt x="26" y="0"/>
                    <a:pt x="30" y="2"/>
                    <a:pt x="34" y="6"/>
                  </a:cubicBezTo>
                  <a:lnTo>
                    <a:pt x="30" y="1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24" name="Freeform 209"/>
            <p:cNvSpPr>
              <a:spLocks noEditPoints="1"/>
            </p:cNvSpPr>
            <p:nvPr/>
          </p:nvSpPr>
          <p:spPr bwMode="auto">
            <a:xfrm>
              <a:off x="5784850" y="2100263"/>
              <a:ext cx="96838" cy="195263"/>
            </a:xfrm>
            <a:custGeom>
              <a:avLst/>
              <a:gdLst>
                <a:gd name="T0" fmla="*/ 35 w 41"/>
                <a:gd name="T1" fmla="*/ 81 h 82"/>
                <a:gd name="T2" fmla="*/ 35 w 41"/>
                <a:gd name="T3" fmla="*/ 76 h 82"/>
                <a:gd name="T4" fmla="*/ 19 w 41"/>
                <a:gd name="T5" fmla="*/ 82 h 82"/>
                <a:gd name="T6" fmla="*/ 3 w 41"/>
                <a:gd name="T7" fmla="*/ 77 h 82"/>
                <a:gd name="T8" fmla="*/ 0 w 41"/>
                <a:gd name="T9" fmla="*/ 67 h 82"/>
                <a:gd name="T10" fmla="*/ 18 w 41"/>
                <a:gd name="T11" fmla="*/ 51 h 82"/>
                <a:gd name="T12" fmla="*/ 35 w 41"/>
                <a:gd name="T13" fmla="*/ 51 h 82"/>
                <a:gd name="T14" fmla="*/ 35 w 41"/>
                <a:gd name="T15" fmla="*/ 45 h 82"/>
                <a:gd name="T16" fmla="*/ 20 w 41"/>
                <a:gd name="T17" fmla="*/ 32 h 82"/>
                <a:gd name="T18" fmla="*/ 6 w 41"/>
                <a:gd name="T19" fmla="*/ 39 h 82"/>
                <a:gd name="T20" fmla="*/ 2 w 41"/>
                <a:gd name="T21" fmla="*/ 36 h 82"/>
                <a:gd name="T22" fmla="*/ 20 w 41"/>
                <a:gd name="T23" fmla="*/ 27 h 82"/>
                <a:gd name="T24" fmla="*/ 41 w 41"/>
                <a:gd name="T25" fmla="*/ 45 h 82"/>
                <a:gd name="T26" fmla="*/ 41 w 41"/>
                <a:gd name="T27" fmla="*/ 81 h 82"/>
                <a:gd name="T28" fmla="*/ 35 w 41"/>
                <a:gd name="T29" fmla="*/ 81 h 82"/>
                <a:gd name="T30" fmla="*/ 35 w 41"/>
                <a:gd name="T31" fmla="*/ 56 h 82"/>
                <a:gd name="T32" fmla="*/ 19 w 41"/>
                <a:gd name="T33" fmla="*/ 56 h 82"/>
                <a:gd name="T34" fmla="*/ 5 w 41"/>
                <a:gd name="T35" fmla="*/ 66 h 82"/>
                <a:gd name="T36" fmla="*/ 19 w 41"/>
                <a:gd name="T37" fmla="*/ 77 h 82"/>
                <a:gd name="T38" fmla="*/ 32 w 41"/>
                <a:gd name="T39" fmla="*/ 73 h 82"/>
                <a:gd name="T40" fmla="*/ 35 w 41"/>
                <a:gd name="T41" fmla="*/ 63 h 82"/>
                <a:gd name="T42" fmla="*/ 35 w 41"/>
                <a:gd name="T43" fmla="*/ 56 h 82"/>
                <a:gd name="T44" fmla="*/ 22 w 41"/>
                <a:gd name="T45" fmla="*/ 16 h 82"/>
                <a:gd name="T46" fmla="*/ 16 w 41"/>
                <a:gd name="T47" fmla="*/ 16 h 82"/>
                <a:gd name="T48" fmla="*/ 26 w 41"/>
                <a:gd name="T49" fmla="*/ 0 h 82"/>
                <a:gd name="T50" fmla="*/ 34 w 41"/>
                <a:gd name="T51" fmla="*/ 0 h 82"/>
                <a:gd name="T52" fmla="*/ 22 w 41"/>
                <a:gd name="T53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" h="82">
                  <a:moveTo>
                    <a:pt x="35" y="81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1" y="80"/>
                    <a:pt x="26" y="82"/>
                    <a:pt x="19" y="82"/>
                  </a:cubicBezTo>
                  <a:cubicBezTo>
                    <a:pt x="11" y="82"/>
                    <a:pt x="7" y="80"/>
                    <a:pt x="3" y="77"/>
                  </a:cubicBezTo>
                  <a:cubicBezTo>
                    <a:pt x="1" y="74"/>
                    <a:pt x="0" y="70"/>
                    <a:pt x="0" y="67"/>
                  </a:cubicBezTo>
                  <a:cubicBezTo>
                    <a:pt x="0" y="57"/>
                    <a:pt x="6" y="51"/>
                    <a:pt x="18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37"/>
                    <a:pt x="31" y="32"/>
                    <a:pt x="20" y="32"/>
                  </a:cubicBezTo>
                  <a:cubicBezTo>
                    <a:pt x="13" y="32"/>
                    <a:pt x="9" y="34"/>
                    <a:pt x="6" y="39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6" y="29"/>
                    <a:pt x="12" y="27"/>
                    <a:pt x="20" y="27"/>
                  </a:cubicBezTo>
                  <a:cubicBezTo>
                    <a:pt x="34" y="27"/>
                    <a:pt x="41" y="34"/>
                    <a:pt x="41" y="45"/>
                  </a:cubicBezTo>
                  <a:cubicBezTo>
                    <a:pt x="41" y="81"/>
                    <a:pt x="41" y="81"/>
                    <a:pt x="41" y="81"/>
                  </a:cubicBezTo>
                  <a:lnTo>
                    <a:pt x="35" y="81"/>
                  </a:lnTo>
                  <a:close/>
                  <a:moveTo>
                    <a:pt x="35" y="5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0" y="56"/>
                    <a:pt x="5" y="59"/>
                    <a:pt x="5" y="66"/>
                  </a:cubicBezTo>
                  <a:cubicBezTo>
                    <a:pt x="5" y="73"/>
                    <a:pt x="9" y="77"/>
                    <a:pt x="19" y="77"/>
                  </a:cubicBezTo>
                  <a:cubicBezTo>
                    <a:pt x="24" y="77"/>
                    <a:pt x="28" y="76"/>
                    <a:pt x="32" y="73"/>
                  </a:cubicBezTo>
                  <a:cubicBezTo>
                    <a:pt x="34" y="71"/>
                    <a:pt x="35" y="68"/>
                    <a:pt x="35" y="63"/>
                  </a:cubicBezTo>
                  <a:lnTo>
                    <a:pt x="35" y="56"/>
                  </a:lnTo>
                  <a:close/>
                  <a:moveTo>
                    <a:pt x="22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25" name="Freeform 210"/>
            <p:cNvSpPr>
              <a:spLocks noEditPoints="1"/>
            </p:cNvSpPr>
            <p:nvPr/>
          </p:nvSpPr>
          <p:spPr bwMode="auto">
            <a:xfrm>
              <a:off x="5976938" y="2165350"/>
              <a:ext cx="100013" cy="130175"/>
            </a:xfrm>
            <a:custGeom>
              <a:avLst/>
              <a:gdLst>
                <a:gd name="T0" fmla="*/ 6 w 42"/>
                <a:gd name="T1" fmla="*/ 29 h 55"/>
                <a:gd name="T2" fmla="*/ 23 w 42"/>
                <a:gd name="T3" fmla="*/ 50 h 55"/>
                <a:gd name="T4" fmla="*/ 37 w 42"/>
                <a:gd name="T5" fmla="*/ 43 h 55"/>
                <a:gd name="T6" fmla="*/ 42 w 42"/>
                <a:gd name="T7" fmla="*/ 47 h 55"/>
                <a:gd name="T8" fmla="*/ 22 w 42"/>
                <a:gd name="T9" fmla="*/ 55 h 55"/>
                <a:gd name="T10" fmla="*/ 0 w 42"/>
                <a:gd name="T11" fmla="*/ 28 h 55"/>
                <a:gd name="T12" fmla="*/ 21 w 42"/>
                <a:gd name="T13" fmla="*/ 0 h 55"/>
                <a:gd name="T14" fmla="*/ 42 w 42"/>
                <a:gd name="T15" fmla="*/ 26 h 55"/>
                <a:gd name="T16" fmla="*/ 42 w 42"/>
                <a:gd name="T17" fmla="*/ 29 h 55"/>
                <a:gd name="T18" fmla="*/ 6 w 42"/>
                <a:gd name="T19" fmla="*/ 29 h 55"/>
                <a:gd name="T20" fmla="*/ 35 w 42"/>
                <a:gd name="T21" fmla="*/ 14 h 55"/>
                <a:gd name="T22" fmla="*/ 21 w 42"/>
                <a:gd name="T23" fmla="*/ 5 h 55"/>
                <a:gd name="T24" fmla="*/ 7 w 42"/>
                <a:gd name="T25" fmla="*/ 14 h 55"/>
                <a:gd name="T26" fmla="*/ 6 w 42"/>
                <a:gd name="T27" fmla="*/ 24 h 55"/>
                <a:gd name="T28" fmla="*/ 37 w 42"/>
                <a:gd name="T29" fmla="*/ 24 h 55"/>
                <a:gd name="T30" fmla="*/ 35 w 42"/>
                <a:gd name="T31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5">
                  <a:moveTo>
                    <a:pt x="6" y="29"/>
                  </a:moveTo>
                  <a:cubicBezTo>
                    <a:pt x="6" y="42"/>
                    <a:pt x="12" y="50"/>
                    <a:pt x="23" y="50"/>
                  </a:cubicBezTo>
                  <a:cubicBezTo>
                    <a:pt x="29" y="50"/>
                    <a:pt x="33" y="48"/>
                    <a:pt x="37" y="43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36" y="52"/>
                    <a:pt x="31" y="55"/>
                    <a:pt x="22" y="55"/>
                  </a:cubicBezTo>
                  <a:cubicBezTo>
                    <a:pt x="8" y="55"/>
                    <a:pt x="0" y="45"/>
                    <a:pt x="0" y="28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9"/>
                    <a:pt x="42" y="29"/>
                    <a:pt x="42" y="29"/>
                  </a:cubicBezTo>
                  <a:lnTo>
                    <a:pt x="6" y="29"/>
                  </a:lnTo>
                  <a:close/>
                  <a:moveTo>
                    <a:pt x="35" y="14"/>
                  </a:moveTo>
                  <a:cubicBezTo>
                    <a:pt x="33" y="9"/>
                    <a:pt x="27" y="5"/>
                    <a:pt x="21" y="5"/>
                  </a:cubicBezTo>
                  <a:cubicBezTo>
                    <a:pt x="15" y="5"/>
                    <a:pt x="10" y="9"/>
                    <a:pt x="7" y="14"/>
                  </a:cubicBezTo>
                  <a:cubicBezTo>
                    <a:pt x="6" y="18"/>
                    <a:pt x="6" y="19"/>
                    <a:pt x="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9"/>
                    <a:pt x="36" y="18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26" name="Freeform 211"/>
            <p:cNvSpPr>
              <a:spLocks/>
            </p:cNvSpPr>
            <p:nvPr/>
          </p:nvSpPr>
          <p:spPr bwMode="auto">
            <a:xfrm>
              <a:off x="6115050" y="2165350"/>
              <a:ext cx="95250" cy="127000"/>
            </a:xfrm>
            <a:custGeom>
              <a:avLst/>
              <a:gdLst>
                <a:gd name="T0" fmla="*/ 35 w 40"/>
                <a:gd name="T1" fmla="*/ 54 h 54"/>
                <a:gd name="T2" fmla="*/ 35 w 40"/>
                <a:gd name="T3" fmla="*/ 21 h 54"/>
                <a:gd name="T4" fmla="*/ 20 w 40"/>
                <a:gd name="T5" fmla="*/ 5 h 54"/>
                <a:gd name="T6" fmla="*/ 5 w 40"/>
                <a:gd name="T7" fmla="*/ 21 h 54"/>
                <a:gd name="T8" fmla="*/ 5 w 40"/>
                <a:gd name="T9" fmla="*/ 54 h 54"/>
                <a:gd name="T10" fmla="*/ 0 w 40"/>
                <a:gd name="T11" fmla="*/ 54 h 54"/>
                <a:gd name="T12" fmla="*/ 0 w 40"/>
                <a:gd name="T13" fmla="*/ 1 h 54"/>
                <a:gd name="T14" fmla="*/ 5 w 40"/>
                <a:gd name="T15" fmla="*/ 1 h 54"/>
                <a:gd name="T16" fmla="*/ 5 w 40"/>
                <a:gd name="T17" fmla="*/ 7 h 54"/>
                <a:gd name="T18" fmla="*/ 21 w 40"/>
                <a:gd name="T19" fmla="*/ 0 h 54"/>
                <a:gd name="T20" fmla="*/ 35 w 40"/>
                <a:gd name="T21" fmla="*/ 6 h 54"/>
                <a:gd name="T22" fmla="*/ 40 w 40"/>
                <a:gd name="T23" fmla="*/ 20 h 54"/>
                <a:gd name="T24" fmla="*/ 40 w 40"/>
                <a:gd name="T25" fmla="*/ 54 h 54"/>
                <a:gd name="T26" fmla="*/ 35 w 40"/>
                <a:gd name="T2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4">
                  <a:moveTo>
                    <a:pt x="35" y="54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11"/>
                    <a:pt x="30" y="5"/>
                    <a:pt x="20" y="5"/>
                  </a:cubicBezTo>
                  <a:cubicBezTo>
                    <a:pt x="11" y="5"/>
                    <a:pt x="5" y="11"/>
                    <a:pt x="5" y="21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9" y="3"/>
                    <a:pt x="15" y="0"/>
                    <a:pt x="21" y="0"/>
                  </a:cubicBezTo>
                  <a:cubicBezTo>
                    <a:pt x="27" y="0"/>
                    <a:pt x="32" y="2"/>
                    <a:pt x="35" y="6"/>
                  </a:cubicBezTo>
                  <a:cubicBezTo>
                    <a:pt x="38" y="9"/>
                    <a:pt x="40" y="14"/>
                    <a:pt x="40" y="20"/>
                  </a:cubicBezTo>
                  <a:cubicBezTo>
                    <a:pt x="40" y="54"/>
                    <a:pt x="40" y="54"/>
                    <a:pt x="40" y="54"/>
                  </a:cubicBezTo>
                  <a:lnTo>
                    <a:pt x="35" y="5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27" name="Freeform 212"/>
            <p:cNvSpPr>
              <a:spLocks/>
            </p:cNvSpPr>
            <p:nvPr/>
          </p:nvSpPr>
          <p:spPr bwMode="auto">
            <a:xfrm>
              <a:off x="6311900" y="2108200"/>
              <a:ext cx="42863" cy="184150"/>
            </a:xfrm>
            <a:custGeom>
              <a:avLst/>
              <a:gdLst>
                <a:gd name="T0" fmla="*/ 13 w 18"/>
                <a:gd name="T1" fmla="*/ 78 h 78"/>
                <a:gd name="T2" fmla="*/ 0 w 18"/>
                <a:gd name="T3" fmla="*/ 64 h 78"/>
                <a:gd name="T4" fmla="*/ 0 w 18"/>
                <a:gd name="T5" fmla="*/ 0 h 78"/>
                <a:gd name="T6" fmla="*/ 6 w 18"/>
                <a:gd name="T7" fmla="*/ 0 h 78"/>
                <a:gd name="T8" fmla="*/ 6 w 18"/>
                <a:gd name="T9" fmla="*/ 64 h 78"/>
                <a:gd name="T10" fmla="*/ 14 w 18"/>
                <a:gd name="T11" fmla="*/ 73 h 78"/>
                <a:gd name="T12" fmla="*/ 18 w 18"/>
                <a:gd name="T13" fmla="*/ 73 h 78"/>
                <a:gd name="T14" fmla="*/ 18 w 18"/>
                <a:gd name="T15" fmla="*/ 78 h 78"/>
                <a:gd name="T16" fmla="*/ 13 w 1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8">
                  <a:moveTo>
                    <a:pt x="13" y="78"/>
                  </a:moveTo>
                  <a:cubicBezTo>
                    <a:pt x="5" y="78"/>
                    <a:pt x="0" y="73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70"/>
                    <a:pt x="8" y="73"/>
                    <a:pt x="14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28" name="Freeform 213"/>
            <p:cNvSpPr>
              <a:spLocks noEditPoints="1"/>
            </p:cNvSpPr>
            <p:nvPr/>
          </p:nvSpPr>
          <p:spPr bwMode="auto">
            <a:xfrm>
              <a:off x="6370638" y="2165350"/>
              <a:ext cx="96838" cy="130175"/>
            </a:xfrm>
            <a:custGeom>
              <a:avLst/>
              <a:gdLst>
                <a:gd name="T0" fmla="*/ 35 w 41"/>
                <a:gd name="T1" fmla="*/ 54 h 55"/>
                <a:gd name="T2" fmla="*/ 35 w 41"/>
                <a:gd name="T3" fmla="*/ 49 h 55"/>
                <a:gd name="T4" fmla="*/ 19 w 41"/>
                <a:gd name="T5" fmla="*/ 55 h 55"/>
                <a:gd name="T6" fmla="*/ 4 w 41"/>
                <a:gd name="T7" fmla="*/ 50 h 55"/>
                <a:gd name="T8" fmla="*/ 0 w 41"/>
                <a:gd name="T9" fmla="*/ 40 h 55"/>
                <a:gd name="T10" fmla="*/ 18 w 41"/>
                <a:gd name="T11" fmla="*/ 24 h 55"/>
                <a:gd name="T12" fmla="*/ 35 w 41"/>
                <a:gd name="T13" fmla="*/ 24 h 55"/>
                <a:gd name="T14" fmla="*/ 35 w 41"/>
                <a:gd name="T15" fmla="*/ 18 h 55"/>
                <a:gd name="T16" fmla="*/ 20 w 41"/>
                <a:gd name="T17" fmla="*/ 5 h 55"/>
                <a:gd name="T18" fmla="*/ 6 w 41"/>
                <a:gd name="T19" fmla="*/ 12 h 55"/>
                <a:gd name="T20" fmla="*/ 2 w 41"/>
                <a:gd name="T21" fmla="*/ 9 h 55"/>
                <a:gd name="T22" fmla="*/ 20 w 41"/>
                <a:gd name="T23" fmla="*/ 0 h 55"/>
                <a:gd name="T24" fmla="*/ 41 w 41"/>
                <a:gd name="T25" fmla="*/ 18 h 55"/>
                <a:gd name="T26" fmla="*/ 41 w 41"/>
                <a:gd name="T27" fmla="*/ 54 h 55"/>
                <a:gd name="T28" fmla="*/ 35 w 41"/>
                <a:gd name="T29" fmla="*/ 54 h 55"/>
                <a:gd name="T30" fmla="*/ 35 w 41"/>
                <a:gd name="T31" fmla="*/ 29 h 55"/>
                <a:gd name="T32" fmla="*/ 19 w 41"/>
                <a:gd name="T33" fmla="*/ 29 h 55"/>
                <a:gd name="T34" fmla="*/ 5 w 41"/>
                <a:gd name="T35" fmla="*/ 39 h 55"/>
                <a:gd name="T36" fmla="*/ 19 w 41"/>
                <a:gd name="T37" fmla="*/ 50 h 55"/>
                <a:gd name="T38" fmla="*/ 32 w 41"/>
                <a:gd name="T39" fmla="*/ 46 h 55"/>
                <a:gd name="T40" fmla="*/ 35 w 41"/>
                <a:gd name="T41" fmla="*/ 36 h 55"/>
                <a:gd name="T42" fmla="*/ 35 w 41"/>
                <a:gd name="T43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5">
                  <a:moveTo>
                    <a:pt x="35" y="54"/>
                  </a:moveTo>
                  <a:cubicBezTo>
                    <a:pt x="35" y="49"/>
                    <a:pt x="35" y="49"/>
                    <a:pt x="35" y="49"/>
                  </a:cubicBezTo>
                  <a:cubicBezTo>
                    <a:pt x="31" y="53"/>
                    <a:pt x="27" y="55"/>
                    <a:pt x="19" y="55"/>
                  </a:cubicBezTo>
                  <a:cubicBezTo>
                    <a:pt x="11" y="55"/>
                    <a:pt x="7" y="53"/>
                    <a:pt x="4" y="50"/>
                  </a:cubicBezTo>
                  <a:cubicBezTo>
                    <a:pt x="1" y="47"/>
                    <a:pt x="0" y="43"/>
                    <a:pt x="0" y="40"/>
                  </a:cubicBezTo>
                  <a:cubicBezTo>
                    <a:pt x="0" y="30"/>
                    <a:pt x="7" y="24"/>
                    <a:pt x="18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0"/>
                    <a:pt x="31" y="5"/>
                    <a:pt x="20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6" y="2"/>
                    <a:pt x="12" y="0"/>
                    <a:pt x="20" y="0"/>
                  </a:cubicBezTo>
                  <a:cubicBezTo>
                    <a:pt x="34" y="0"/>
                    <a:pt x="41" y="7"/>
                    <a:pt x="41" y="18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5" y="54"/>
                  </a:lnTo>
                  <a:close/>
                  <a:moveTo>
                    <a:pt x="35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0" y="29"/>
                    <a:pt x="5" y="32"/>
                    <a:pt x="5" y="39"/>
                  </a:cubicBezTo>
                  <a:cubicBezTo>
                    <a:pt x="5" y="46"/>
                    <a:pt x="10" y="50"/>
                    <a:pt x="19" y="50"/>
                  </a:cubicBezTo>
                  <a:cubicBezTo>
                    <a:pt x="24" y="50"/>
                    <a:pt x="29" y="49"/>
                    <a:pt x="32" y="46"/>
                  </a:cubicBezTo>
                  <a:cubicBezTo>
                    <a:pt x="34" y="44"/>
                    <a:pt x="35" y="41"/>
                    <a:pt x="35" y="36"/>
                  </a:cubicBezTo>
                  <a:lnTo>
                    <a:pt x="35" y="2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29" name="Freeform 214"/>
            <p:cNvSpPr>
              <a:spLocks/>
            </p:cNvSpPr>
            <p:nvPr/>
          </p:nvSpPr>
          <p:spPr bwMode="auto">
            <a:xfrm>
              <a:off x="6562725" y="2165350"/>
              <a:ext cx="96838" cy="130175"/>
            </a:xfrm>
            <a:custGeom>
              <a:avLst/>
              <a:gdLst>
                <a:gd name="T0" fmla="*/ 24 w 41"/>
                <a:gd name="T1" fmla="*/ 55 h 55"/>
                <a:gd name="T2" fmla="*/ 0 w 41"/>
                <a:gd name="T3" fmla="*/ 28 h 55"/>
                <a:gd name="T4" fmla="*/ 24 w 41"/>
                <a:gd name="T5" fmla="*/ 0 h 55"/>
                <a:gd name="T6" fmla="*/ 41 w 41"/>
                <a:gd name="T7" fmla="*/ 9 h 55"/>
                <a:gd name="T8" fmla="*/ 37 w 41"/>
                <a:gd name="T9" fmla="*/ 12 h 55"/>
                <a:gd name="T10" fmla="*/ 24 w 41"/>
                <a:gd name="T11" fmla="*/ 5 h 55"/>
                <a:gd name="T12" fmla="*/ 9 w 41"/>
                <a:gd name="T13" fmla="*/ 12 h 55"/>
                <a:gd name="T14" fmla="*/ 6 w 41"/>
                <a:gd name="T15" fmla="*/ 28 h 55"/>
                <a:gd name="T16" fmla="*/ 9 w 41"/>
                <a:gd name="T17" fmla="*/ 43 h 55"/>
                <a:gd name="T18" fmla="*/ 24 w 41"/>
                <a:gd name="T19" fmla="*/ 50 h 55"/>
                <a:gd name="T20" fmla="*/ 37 w 41"/>
                <a:gd name="T21" fmla="*/ 43 h 55"/>
                <a:gd name="T22" fmla="*/ 41 w 41"/>
                <a:gd name="T23" fmla="*/ 47 h 55"/>
                <a:gd name="T24" fmla="*/ 24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24" y="55"/>
                  </a:moveTo>
                  <a:cubicBezTo>
                    <a:pt x="9" y="55"/>
                    <a:pt x="0" y="44"/>
                    <a:pt x="0" y="28"/>
                  </a:cubicBezTo>
                  <a:cubicBezTo>
                    <a:pt x="0" y="11"/>
                    <a:pt x="9" y="0"/>
                    <a:pt x="24" y="0"/>
                  </a:cubicBezTo>
                  <a:cubicBezTo>
                    <a:pt x="31" y="0"/>
                    <a:pt x="35" y="2"/>
                    <a:pt x="41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3" y="7"/>
                    <a:pt x="29" y="5"/>
                    <a:pt x="24" y="5"/>
                  </a:cubicBezTo>
                  <a:cubicBezTo>
                    <a:pt x="18" y="5"/>
                    <a:pt x="13" y="8"/>
                    <a:pt x="9" y="12"/>
                  </a:cubicBezTo>
                  <a:cubicBezTo>
                    <a:pt x="7" y="16"/>
                    <a:pt x="6" y="20"/>
                    <a:pt x="6" y="28"/>
                  </a:cubicBezTo>
                  <a:cubicBezTo>
                    <a:pt x="6" y="35"/>
                    <a:pt x="7" y="39"/>
                    <a:pt x="9" y="43"/>
                  </a:cubicBezTo>
                  <a:cubicBezTo>
                    <a:pt x="13" y="47"/>
                    <a:pt x="18" y="50"/>
                    <a:pt x="24" y="50"/>
                  </a:cubicBezTo>
                  <a:cubicBezTo>
                    <a:pt x="29" y="50"/>
                    <a:pt x="33" y="48"/>
                    <a:pt x="37" y="43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5" y="53"/>
                    <a:pt x="31" y="55"/>
                    <a:pt x="24" y="5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30" name="Freeform 215"/>
            <p:cNvSpPr>
              <a:spLocks noEditPoints="1"/>
            </p:cNvSpPr>
            <p:nvPr/>
          </p:nvSpPr>
          <p:spPr bwMode="auto">
            <a:xfrm>
              <a:off x="6678613" y="2165350"/>
              <a:ext cx="98425" cy="130175"/>
            </a:xfrm>
            <a:custGeom>
              <a:avLst/>
              <a:gdLst>
                <a:gd name="T0" fmla="*/ 35 w 41"/>
                <a:gd name="T1" fmla="*/ 54 h 55"/>
                <a:gd name="T2" fmla="*/ 35 w 41"/>
                <a:gd name="T3" fmla="*/ 49 h 55"/>
                <a:gd name="T4" fmla="*/ 19 w 41"/>
                <a:gd name="T5" fmla="*/ 55 h 55"/>
                <a:gd name="T6" fmla="*/ 3 w 41"/>
                <a:gd name="T7" fmla="*/ 50 h 55"/>
                <a:gd name="T8" fmla="*/ 0 w 41"/>
                <a:gd name="T9" fmla="*/ 40 h 55"/>
                <a:gd name="T10" fmla="*/ 18 w 41"/>
                <a:gd name="T11" fmla="*/ 24 h 55"/>
                <a:gd name="T12" fmla="*/ 35 w 41"/>
                <a:gd name="T13" fmla="*/ 24 h 55"/>
                <a:gd name="T14" fmla="*/ 35 w 41"/>
                <a:gd name="T15" fmla="*/ 18 h 55"/>
                <a:gd name="T16" fmla="*/ 20 w 41"/>
                <a:gd name="T17" fmla="*/ 5 h 55"/>
                <a:gd name="T18" fmla="*/ 6 w 41"/>
                <a:gd name="T19" fmla="*/ 12 h 55"/>
                <a:gd name="T20" fmla="*/ 2 w 41"/>
                <a:gd name="T21" fmla="*/ 9 h 55"/>
                <a:gd name="T22" fmla="*/ 20 w 41"/>
                <a:gd name="T23" fmla="*/ 0 h 55"/>
                <a:gd name="T24" fmla="*/ 41 w 41"/>
                <a:gd name="T25" fmla="*/ 18 h 55"/>
                <a:gd name="T26" fmla="*/ 41 w 41"/>
                <a:gd name="T27" fmla="*/ 54 h 55"/>
                <a:gd name="T28" fmla="*/ 35 w 41"/>
                <a:gd name="T29" fmla="*/ 54 h 55"/>
                <a:gd name="T30" fmla="*/ 35 w 41"/>
                <a:gd name="T31" fmla="*/ 29 h 55"/>
                <a:gd name="T32" fmla="*/ 19 w 41"/>
                <a:gd name="T33" fmla="*/ 29 h 55"/>
                <a:gd name="T34" fmla="*/ 5 w 41"/>
                <a:gd name="T35" fmla="*/ 39 h 55"/>
                <a:gd name="T36" fmla="*/ 19 w 41"/>
                <a:gd name="T37" fmla="*/ 50 h 55"/>
                <a:gd name="T38" fmla="*/ 32 w 41"/>
                <a:gd name="T39" fmla="*/ 46 h 55"/>
                <a:gd name="T40" fmla="*/ 35 w 41"/>
                <a:gd name="T41" fmla="*/ 36 h 55"/>
                <a:gd name="T42" fmla="*/ 35 w 41"/>
                <a:gd name="T43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5">
                  <a:moveTo>
                    <a:pt x="35" y="54"/>
                  </a:moveTo>
                  <a:cubicBezTo>
                    <a:pt x="35" y="49"/>
                    <a:pt x="35" y="49"/>
                    <a:pt x="35" y="49"/>
                  </a:cubicBezTo>
                  <a:cubicBezTo>
                    <a:pt x="31" y="53"/>
                    <a:pt x="26" y="55"/>
                    <a:pt x="19" y="55"/>
                  </a:cubicBezTo>
                  <a:cubicBezTo>
                    <a:pt x="11" y="55"/>
                    <a:pt x="7" y="53"/>
                    <a:pt x="3" y="50"/>
                  </a:cubicBezTo>
                  <a:cubicBezTo>
                    <a:pt x="1" y="47"/>
                    <a:pt x="0" y="43"/>
                    <a:pt x="0" y="40"/>
                  </a:cubicBezTo>
                  <a:cubicBezTo>
                    <a:pt x="0" y="30"/>
                    <a:pt x="6" y="24"/>
                    <a:pt x="18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0"/>
                    <a:pt x="31" y="5"/>
                    <a:pt x="20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6" y="2"/>
                    <a:pt x="12" y="0"/>
                    <a:pt x="20" y="0"/>
                  </a:cubicBezTo>
                  <a:cubicBezTo>
                    <a:pt x="34" y="0"/>
                    <a:pt x="41" y="7"/>
                    <a:pt x="41" y="18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5" y="54"/>
                  </a:lnTo>
                  <a:close/>
                  <a:moveTo>
                    <a:pt x="35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0" y="29"/>
                    <a:pt x="5" y="32"/>
                    <a:pt x="5" y="39"/>
                  </a:cubicBezTo>
                  <a:cubicBezTo>
                    <a:pt x="5" y="46"/>
                    <a:pt x="9" y="50"/>
                    <a:pt x="19" y="50"/>
                  </a:cubicBezTo>
                  <a:cubicBezTo>
                    <a:pt x="24" y="50"/>
                    <a:pt x="28" y="49"/>
                    <a:pt x="32" y="46"/>
                  </a:cubicBezTo>
                  <a:cubicBezTo>
                    <a:pt x="34" y="44"/>
                    <a:pt x="35" y="41"/>
                    <a:pt x="35" y="36"/>
                  </a:cubicBezTo>
                  <a:lnTo>
                    <a:pt x="35" y="2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31" name="Freeform 216"/>
            <p:cNvSpPr>
              <a:spLocks noEditPoints="1"/>
            </p:cNvSpPr>
            <p:nvPr/>
          </p:nvSpPr>
          <p:spPr bwMode="auto">
            <a:xfrm>
              <a:off x="6819900" y="2165350"/>
              <a:ext cx="96838" cy="187325"/>
            </a:xfrm>
            <a:custGeom>
              <a:avLst/>
              <a:gdLst>
                <a:gd name="T0" fmla="*/ 34 w 41"/>
                <a:gd name="T1" fmla="*/ 50 h 79"/>
                <a:gd name="T2" fmla="*/ 21 w 41"/>
                <a:gd name="T3" fmla="*/ 55 h 79"/>
                <a:gd name="T4" fmla="*/ 5 w 41"/>
                <a:gd name="T5" fmla="*/ 47 h 79"/>
                <a:gd name="T6" fmla="*/ 5 w 41"/>
                <a:gd name="T7" fmla="*/ 79 h 79"/>
                <a:gd name="T8" fmla="*/ 0 w 41"/>
                <a:gd name="T9" fmla="*/ 79 h 79"/>
                <a:gd name="T10" fmla="*/ 0 w 41"/>
                <a:gd name="T11" fmla="*/ 1 h 79"/>
                <a:gd name="T12" fmla="*/ 5 w 41"/>
                <a:gd name="T13" fmla="*/ 1 h 79"/>
                <a:gd name="T14" fmla="*/ 5 w 41"/>
                <a:gd name="T15" fmla="*/ 8 h 79"/>
                <a:gd name="T16" fmla="*/ 21 w 41"/>
                <a:gd name="T17" fmla="*/ 0 h 79"/>
                <a:gd name="T18" fmla="*/ 34 w 41"/>
                <a:gd name="T19" fmla="*/ 5 h 79"/>
                <a:gd name="T20" fmla="*/ 41 w 41"/>
                <a:gd name="T21" fmla="*/ 28 h 79"/>
                <a:gd name="T22" fmla="*/ 34 w 41"/>
                <a:gd name="T23" fmla="*/ 50 h 79"/>
                <a:gd name="T24" fmla="*/ 20 w 41"/>
                <a:gd name="T25" fmla="*/ 5 h 79"/>
                <a:gd name="T26" fmla="*/ 5 w 41"/>
                <a:gd name="T27" fmla="*/ 28 h 79"/>
                <a:gd name="T28" fmla="*/ 20 w 41"/>
                <a:gd name="T29" fmla="*/ 50 h 79"/>
                <a:gd name="T30" fmla="*/ 35 w 41"/>
                <a:gd name="T31" fmla="*/ 28 h 79"/>
                <a:gd name="T32" fmla="*/ 20 w 41"/>
                <a:gd name="T3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4" y="50"/>
                  </a:moveTo>
                  <a:cubicBezTo>
                    <a:pt x="31" y="53"/>
                    <a:pt x="27" y="55"/>
                    <a:pt x="21" y="55"/>
                  </a:cubicBezTo>
                  <a:cubicBezTo>
                    <a:pt x="15" y="55"/>
                    <a:pt x="10" y="53"/>
                    <a:pt x="5" y="4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7" y="0"/>
                    <a:pt x="31" y="2"/>
                    <a:pt x="34" y="5"/>
                  </a:cubicBezTo>
                  <a:cubicBezTo>
                    <a:pt x="39" y="10"/>
                    <a:pt x="41" y="19"/>
                    <a:pt x="41" y="28"/>
                  </a:cubicBezTo>
                  <a:cubicBezTo>
                    <a:pt x="41" y="36"/>
                    <a:pt x="39" y="45"/>
                    <a:pt x="34" y="50"/>
                  </a:cubicBezTo>
                  <a:close/>
                  <a:moveTo>
                    <a:pt x="20" y="5"/>
                  </a:moveTo>
                  <a:cubicBezTo>
                    <a:pt x="7" y="5"/>
                    <a:pt x="5" y="17"/>
                    <a:pt x="5" y="28"/>
                  </a:cubicBezTo>
                  <a:cubicBezTo>
                    <a:pt x="5" y="39"/>
                    <a:pt x="7" y="50"/>
                    <a:pt x="20" y="50"/>
                  </a:cubicBezTo>
                  <a:cubicBezTo>
                    <a:pt x="33" y="50"/>
                    <a:pt x="35" y="39"/>
                    <a:pt x="35" y="28"/>
                  </a:cubicBezTo>
                  <a:cubicBezTo>
                    <a:pt x="35" y="17"/>
                    <a:pt x="33" y="5"/>
                    <a:pt x="20" y="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32" name="Freeform 217"/>
            <p:cNvSpPr>
              <a:spLocks noEditPoints="1"/>
            </p:cNvSpPr>
            <p:nvPr/>
          </p:nvSpPr>
          <p:spPr bwMode="auto">
            <a:xfrm>
              <a:off x="6942138" y="2165350"/>
              <a:ext cx="98425" cy="130175"/>
            </a:xfrm>
            <a:custGeom>
              <a:avLst/>
              <a:gdLst>
                <a:gd name="T0" fmla="*/ 35 w 41"/>
                <a:gd name="T1" fmla="*/ 54 h 55"/>
                <a:gd name="T2" fmla="*/ 35 w 41"/>
                <a:gd name="T3" fmla="*/ 49 h 55"/>
                <a:gd name="T4" fmla="*/ 19 w 41"/>
                <a:gd name="T5" fmla="*/ 55 h 55"/>
                <a:gd name="T6" fmla="*/ 4 w 41"/>
                <a:gd name="T7" fmla="*/ 50 h 55"/>
                <a:gd name="T8" fmla="*/ 0 w 41"/>
                <a:gd name="T9" fmla="*/ 40 h 55"/>
                <a:gd name="T10" fmla="*/ 18 w 41"/>
                <a:gd name="T11" fmla="*/ 24 h 55"/>
                <a:gd name="T12" fmla="*/ 35 w 41"/>
                <a:gd name="T13" fmla="*/ 24 h 55"/>
                <a:gd name="T14" fmla="*/ 35 w 41"/>
                <a:gd name="T15" fmla="*/ 18 h 55"/>
                <a:gd name="T16" fmla="*/ 20 w 41"/>
                <a:gd name="T17" fmla="*/ 5 h 55"/>
                <a:gd name="T18" fmla="*/ 6 w 41"/>
                <a:gd name="T19" fmla="*/ 12 h 55"/>
                <a:gd name="T20" fmla="*/ 2 w 41"/>
                <a:gd name="T21" fmla="*/ 9 h 55"/>
                <a:gd name="T22" fmla="*/ 20 w 41"/>
                <a:gd name="T23" fmla="*/ 0 h 55"/>
                <a:gd name="T24" fmla="*/ 41 w 41"/>
                <a:gd name="T25" fmla="*/ 18 h 55"/>
                <a:gd name="T26" fmla="*/ 41 w 41"/>
                <a:gd name="T27" fmla="*/ 54 h 55"/>
                <a:gd name="T28" fmla="*/ 35 w 41"/>
                <a:gd name="T29" fmla="*/ 54 h 55"/>
                <a:gd name="T30" fmla="*/ 35 w 41"/>
                <a:gd name="T31" fmla="*/ 29 h 55"/>
                <a:gd name="T32" fmla="*/ 19 w 41"/>
                <a:gd name="T33" fmla="*/ 29 h 55"/>
                <a:gd name="T34" fmla="*/ 5 w 41"/>
                <a:gd name="T35" fmla="*/ 39 h 55"/>
                <a:gd name="T36" fmla="*/ 19 w 41"/>
                <a:gd name="T37" fmla="*/ 50 h 55"/>
                <a:gd name="T38" fmla="*/ 32 w 41"/>
                <a:gd name="T39" fmla="*/ 46 h 55"/>
                <a:gd name="T40" fmla="*/ 35 w 41"/>
                <a:gd name="T41" fmla="*/ 36 h 55"/>
                <a:gd name="T42" fmla="*/ 35 w 41"/>
                <a:gd name="T43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5">
                  <a:moveTo>
                    <a:pt x="35" y="54"/>
                  </a:moveTo>
                  <a:cubicBezTo>
                    <a:pt x="35" y="49"/>
                    <a:pt x="35" y="49"/>
                    <a:pt x="35" y="49"/>
                  </a:cubicBezTo>
                  <a:cubicBezTo>
                    <a:pt x="31" y="53"/>
                    <a:pt x="27" y="55"/>
                    <a:pt x="19" y="55"/>
                  </a:cubicBezTo>
                  <a:cubicBezTo>
                    <a:pt x="11" y="55"/>
                    <a:pt x="7" y="53"/>
                    <a:pt x="4" y="50"/>
                  </a:cubicBezTo>
                  <a:cubicBezTo>
                    <a:pt x="1" y="47"/>
                    <a:pt x="0" y="43"/>
                    <a:pt x="0" y="40"/>
                  </a:cubicBezTo>
                  <a:cubicBezTo>
                    <a:pt x="0" y="30"/>
                    <a:pt x="7" y="24"/>
                    <a:pt x="18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0"/>
                    <a:pt x="31" y="5"/>
                    <a:pt x="20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6" y="2"/>
                    <a:pt x="12" y="0"/>
                    <a:pt x="20" y="0"/>
                  </a:cubicBezTo>
                  <a:cubicBezTo>
                    <a:pt x="34" y="0"/>
                    <a:pt x="41" y="7"/>
                    <a:pt x="41" y="18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5" y="54"/>
                  </a:lnTo>
                  <a:close/>
                  <a:moveTo>
                    <a:pt x="35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0" y="29"/>
                    <a:pt x="5" y="32"/>
                    <a:pt x="5" y="39"/>
                  </a:cubicBezTo>
                  <a:cubicBezTo>
                    <a:pt x="5" y="46"/>
                    <a:pt x="10" y="50"/>
                    <a:pt x="19" y="50"/>
                  </a:cubicBezTo>
                  <a:cubicBezTo>
                    <a:pt x="24" y="50"/>
                    <a:pt x="29" y="49"/>
                    <a:pt x="32" y="46"/>
                  </a:cubicBezTo>
                  <a:cubicBezTo>
                    <a:pt x="34" y="44"/>
                    <a:pt x="35" y="41"/>
                    <a:pt x="35" y="36"/>
                  </a:cubicBezTo>
                  <a:lnTo>
                    <a:pt x="35" y="2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33" name="Freeform 218"/>
            <p:cNvSpPr>
              <a:spLocks/>
            </p:cNvSpPr>
            <p:nvPr/>
          </p:nvSpPr>
          <p:spPr bwMode="auto">
            <a:xfrm>
              <a:off x="7075488" y="2165350"/>
              <a:ext cx="96838" cy="130175"/>
            </a:xfrm>
            <a:custGeom>
              <a:avLst/>
              <a:gdLst>
                <a:gd name="T0" fmla="*/ 23 w 41"/>
                <a:gd name="T1" fmla="*/ 55 h 55"/>
                <a:gd name="T2" fmla="*/ 0 w 41"/>
                <a:gd name="T3" fmla="*/ 28 h 55"/>
                <a:gd name="T4" fmla="*/ 23 w 41"/>
                <a:gd name="T5" fmla="*/ 0 h 55"/>
                <a:gd name="T6" fmla="*/ 41 w 41"/>
                <a:gd name="T7" fmla="*/ 9 h 55"/>
                <a:gd name="T8" fmla="*/ 37 w 41"/>
                <a:gd name="T9" fmla="*/ 12 h 55"/>
                <a:gd name="T10" fmla="*/ 23 w 41"/>
                <a:gd name="T11" fmla="*/ 5 h 55"/>
                <a:gd name="T12" fmla="*/ 9 w 41"/>
                <a:gd name="T13" fmla="*/ 12 h 55"/>
                <a:gd name="T14" fmla="*/ 6 w 41"/>
                <a:gd name="T15" fmla="*/ 28 h 55"/>
                <a:gd name="T16" fmla="*/ 9 w 41"/>
                <a:gd name="T17" fmla="*/ 43 h 55"/>
                <a:gd name="T18" fmla="*/ 23 w 41"/>
                <a:gd name="T19" fmla="*/ 50 h 55"/>
                <a:gd name="T20" fmla="*/ 37 w 41"/>
                <a:gd name="T21" fmla="*/ 43 h 55"/>
                <a:gd name="T22" fmla="*/ 41 w 41"/>
                <a:gd name="T23" fmla="*/ 47 h 55"/>
                <a:gd name="T24" fmla="*/ 23 w 4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5">
                  <a:moveTo>
                    <a:pt x="23" y="55"/>
                  </a:moveTo>
                  <a:cubicBezTo>
                    <a:pt x="9" y="55"/>
                    <a:pt x="0" y="44"/>
                    <a:pt x="0" y="28"/>
                  </a:cubicBezTo>
                  <a:cubicBezTo>
                    <a:pt x="0" y="11"/>
                    <a:pt x="9" y="0"/>
                    <a:pt x="23" y="0"/>
                  </a:cubicBezTo>
                  <a:cubicBezTo>
                    <a:pt x="31" y="0"/>
                    <a:pt x="35" y="2"/>
                    <a:pt x="41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2" y="7"/>
                    <a:pt x="29" y="5"/>
                    <a:pt x="23" y="5"/>
                  </a:cubicBezTo>
                  <a:cubicBezTo>
                    <a:pt x="17" y="5"/>
                    <a:pt x="12" y="8"/>
                    <a:pt x="9" y="12"/>
                  </a:cubicBezTo>
                  <a:cubicBezTo>
                    <a:pt x="7" y="16"/>
                    <a:pt x="6" y="20"/>
                    <a:pt x="6" y="28"/>
                  </a:cubicBezTo>
                  <a:cubicBezTo>
                    <a:pt x="6" y="35"/>
                    <a:pt x="7" y="39"/>
                    <a:pt x="9" y="43"/>
                  </a:cubicBezTo>
                  <a:cubicBezTo>
                    <a:pt x="12" y="47"/>
                    <a:pt x="17" y="50"/>
                    <a:pt x="23" y="50"/>
                  </a:cubicBezTo>
                  <a:cubicBezTo>
                    <a:pt x="29" y="50"/>
                    <a:pt x="32" y="48"/>
                    <a:pt x="37" y="43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5" y="53"/>
                    <a:pt x="31" y="55"/>
                    <a:pt x="23" y="5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34" name="Freeform 219"/>
            <p:cNvSpPr>
              <a:spLocks noEditPoints="1"/>
            </p:cNvSpPr>
            <p:nvPr/>
          </p:nvSpPr>
          <p:spPr bwMode="auto">
            <a:xfrm>
              <a:off x="7204075" y="2108200"/>
              <a:ext cx="15875" cy="184150"/>
            </a:xfrm>
            <a:custGeom>
              <a:avLst/>
              <a:gdLst>
                <a:gd name="T0" fmla="*/ 0 w 10"/>
                <a:gd name="T1" fmla="*/ 10 h 116"/>
                <a:gd name="T2" fmla="*/ 0 w 10"/>
                <a:gd name="T3" fmla="*/ 0 h 116"/>
                <a:gd name="T4" fmla="*/ 10 w 10"/>
                <a:gd name="T5" fmla="*/ 0 h 116"/>
                <a:gd name="T6" fmla="*/ 10 w 10"/>
                <a:gd name="T7" fmla="*/ 10 h 116"/>
                <a:gd name="T8" fmla="*/ 0 w 10"/>
                <a:gd name="T9" fmla="*/ 10 h 116"/>
                <a:gd name="T10" fmla="*/ 0 w 10"/>
                <a:gd name="T11" fmla="*/ 116 h 116"/>
                <a:gd name="T12" fmla="*/ 0 w 10"/>
                <a:gd name="T13" fmla="*/ 37 h 116"/>
                <a:gd name="T14" fmla="*/ 9 w 10"/>
                <a:gd name="T15" fmla="*/ 37 h 116"/>
                <a:gd name="T16" fmla="*/ 9 w 10"/>
                <a:gd name="T17" fmla="*/ 116 h 116"/>
                <a:gd name="T18" fmla="*/ 0 w 10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6"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  <a:moveTo>
                    <a:pt x="0" y="116"/>
                  </a:moveTo>
                  <a:lnTo>
                    <a:pt x="0" y="37"/>
                  </a:lnTo>
                  <a:lnTo>
                    <a:pt x="9" y="37"/>
                  </a:lnTo>
                  <a:lnTo>
                    <a:pt x="9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35" name="Freeform 220"/>
            <p:cNvSpPr>
              <a:spLocks noEditPoints="1"/>
            </p:cNvSpPr>
            <p:nvPr/>
          </p:nvSpPr>
          <p:spPr bwMode="auto">
            <a:xfrm>
              <a:off x="7256463" y="2108200"/>
              <a:ext cx="96838" cy="187325"/>
            </a:xfrm>
            <a:custGeom>
              <a:avLst/>
              <a:gdLst>
                <a:gd name="T0" fmla="*/ 35 w 41"/>
                <a:gd name="T1" fmla="*/ 78 h 79"/>
                <a:gd name="T2" fmla="*/ 35 w 41"/>
                <a:gd name="T3" fmla="*/ 71 h 79"/>
                <a:gd name="T4" fmla="*/ 19 w 41"/>
                <a:gd name="T5" fmla="*/ 79 h 79"/>
                <a:gd name="T6" fmla="*/ 6 w 41"/>
                <a:gd name="T7" fmla="*/ 74 h 79"/>
                <a:gd name="T8" fmla="*/ 0 w 41"/>
                <a:gd name="T9" fmla="*/ 52 h 79"/>
                <a:gd name="T10" fmla="*/ 6 w 41"/>
                <a:gd name="T11" fmla="*/ 29 h 79"/>
                <a:gd name="T12" fmla="*/ 19 w 41"/>
                <a:gd name="T13" fmla="*/ 24 h 79"/>
                <a:gd name="T14" fmla="*/ 35 w 41"/>
                <a:gd name="T15" fmla="*/ 32 h 79"/>
                <a:gd name="T16" fmla="*/ 35 w 41"/>
                <a:gd name="T17" fmla="*/ 0 h 79"/>
                <a:gd name="T18" fmla="*/ 41 w 41"/>
                <a:gd name="T19" fmla="*/ 0 h 79"/>
                <a:gd name="T20" fmla="*/ 41 w 41"/>
                <a:gd name="T21" fmla="*/ 78 h 79"/>
                <a:gd name="T22" fmla="*/ 35 w 41"/>
                <a:gd name="T23" fmla="*/ 78 h 79"/>
                <a:gd name="T24" fmla="*/ 20 w 41"/>
                <a:gd name="T25" fmla="*/ 29 h 79"/>
                <a:gd name="T26" fmla="*/ 5 w 41"/>
                <a:gd name="T27" fmla="*/ 52 h 79"/>
                <a:gd name="T28" fmla="*/ 20 w 41"/>
                <a:gd name="T29" fmla="*/ 74 h 79"/>
                <a:gd name="T30" fmla="*/ 35 w 41"/>
                <a:gd name="T31" fmla="*/ 52 h 79"/>
                <a:gd name="T32" fmla="*/ 20 w 41"/>
                <a:gd name="T33" fmla="*/ 2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5" y="78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0" y="77"/>
                    <a:pt x="25" y="79"/>
                    <a:pt x="19" y="79"/>
                  </a:cubicBezTo>
                  <a:cubicBezTo>
                    <a:pt x="14" y="79"/>
                    <a:pt x="9" y="77"/>
                    <a:pt x="6" y="74"/>
                  </a:cubicBezTo>
                  <a:cubicBezTo>
                    <a:pt x="1" y="69"/>
                    <a:pt x="0" y="60"/>
                    <a:pt x="0" y="52"/>
                  </a:cubicBezTo>
                  <a:cubicBezTo>
                    <a:pt x="0" y="43"/>
                    <a:pt x="1" y="34"/>
                    <a:pt x="6" y="29"/>
                  </a:cubicBezTo>
                  <a:cubicBezTo>
                    <a:pt x="9" y="26"/>
                    <a:pt x="14" y="24"/>
                    <a:pt x="19" y="24"/>
                  </a:cubicBezTo>
                  <a:cubicBezTo>
                    <a:pt x="25" y="24"/>
                    <a:pt x="30" y="26"/>
                    <a:pt x="35" y="3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78"/>
                    <a:pt x="41" y="78"/>
                    <a:pt x="41" y="78"/>
                  </a:cubicBezTo>
                  <a:lnTo>
                    <a:pt x="35" y="78"/>
                  </a:lnTo>
                  <a:close/>
                  <a:moveTo>
                    <a:pt x="20" y="29"/>
                  </a:moveTo>
                  <a:cubicBezTo>
                    <a:pt x="7" y="29"/>
                    <a:pt x="5" y="41"/>
                    <a:pt x="5" y="52"/>
                  </a:cubicBezTo>
                  <a:cubicBezTo>
                    <a:pt x="5" y="63"/>
                    <a:pt x="7" y="74"/>
                    <a:pt x="20" y="74"/>
                  </a:cubicBezTo>
                  <a:cubicBezTo>
                    <a:pt x="33" y="74"/>
                    <a:pt x="35" y="63"/>
                    <a:pt x="35" y="52"/>
                  </a:cubicBezTo>
                  <a:cubicBezTo>
                    <a:pt x="35" y="41"/>
                    <a:pt x="33" y="29"/>
                    <a:pt x="20" y="2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36" name="Freeform 221"/>
            <p:cNvSpPr>
              <a:spLocks noEditPoints="1"/>
            </p:cNvSpPr>
            <p:nvPr/>
          </p:nvSpPr>
          <p:spPr bwMode="auto">
            <a:xfrm>
              <a:off x="7386638" y="2165350"/>
              <a:ext cx="96838" cy="130175"/>
            </a:xfrm>
            <a:custGeom>
              <a:avLst/>
              <a:gdLst>
                <a:gd name="T0" fmla="*/ 35 w 41"/>
                <a:gd name="T1" fmla="*/ 54 h 55"/>
                <a:gd name="T2" fmla="*/ 35 w 41"/>
                <a:gd name="T3" fmla="*/ 49 h 55"/>
                <a:gd name="T4" fmla="*/ 19 w 41"/>
                <a:gd name="T5" fmla="*/ 55 h 55"/>
                <a:gd name="T6" fmla="*/ 3 w 41"/>
                <a:gd name="T7" fmla="*/ 50 h 55"/>
                <a:gd name="T8" fmla="*/ 0 w 41"/>
                <a:gd name="T9" fmla="*/ 40 h 55"/>
                <a:gd name="T10" fmla="*/ 18 w 41"/>
                <a:gd name="T11" fmla="*/ 24 h 55"/>
                <a:gd name="T12" fmla="*/ 35 w 41"/>
                <a:gd name="T13" fmla="*/ 24 h 55"/>
                <a:gd name="T14" fmla="*/ 35 w 41"/>
                <a:gd name="T15" fmla="*/ 18 h 55"/>
                <a:gd name="T16" fmla="*/ 20 w 41"/>
                <a:gd name="T17" fmla="*/ 5 h 55"/>
                <a:gd name="T18" fmla="*/ 6 w 41"/>
                <a:gd name="T19" fmla="*/ 12 h 55"/>
                <a:gd name="T20" fmla="*/ 2 w 41"/>
                <a:gd name="T21" fmla="*/ 9 h 55"/>
                <a:gd name="T22" fmla="*/ 20 w 41"/>
                <a:gd name="T23" fmla="*/ 0 h 55"/>
                <a:gd name="T24" fmla="*/ 41 w 41"/>
                <a:gd name="T25" fmla="*/ 18 h 55"/>
                <a:gd name="T26" fmla="*/ 41 w 41"/>
                <a:gd name="T27" fmla="*/ 54 h 55"/>
                <a:gd name="T28" fmla="*/ 35 w 41"/>
                <a:gd name="T29" fmla="*/ 54 h 55"/>
                <a:gd name="T30" fmla="*/ 35 w 41"/>
                <a:gd name="T31" fmla="*/ 29 h 55"/>
                <a:gd name="T32" fmla="*/ 19 w 41"/>
                <a:gd name="T33" fmla="*/ 29 h 55"/>
                <a:gd name="T34" fmla="*/ 5 w 41"/>
                <a:gd name="T35" fmla="*/ 39 h 55"/>
                <a:gd name="T36" fmla="*/ 19 w 41"/>
                <a:gd name="T37" fmla="*/ 50 h 55"/>
                <a:gd name="T38" fmla="*/ 32 w 41"/>
                <a:gd name="T39" fmla="*/ 46 h 55"/>
                <a:gd name="T40" fmla="*/ 35 w 41"/>
                <a:gd name="T41" fmla="*/ 36 h 55"/>
                <a:gd name="T42" fmla="*/ 35 w 41"/>
                <a:gd name="T43" fmla="*/ 2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5">
                  <a:moveTo>
                    <a:pt x="35" y="54"/>
                  </a:moveTo>
                  <a:cubicBezTo>
                    <a:pt x="35" y="49"/>
                    <a:pt x="35" y="49"/>
                    <a:pt x="35" y="49"/>
                  </a:cubicBezTo>
                  <a:cubicBezTo>
                    <a:pt x="31" y="53"/>
                    <a:pt x="27" y="55"/>
                    <a:pt x="19" y="55"/>
                  </a:cubicBezTo>
                  <a:cubicBezTo>
                    <a:pt x="11" y="55"/>
                    <a:pt x="7" y="53"/>
                    <a:pt x="3" y="50"/>
                  </a:cubicBezTo>
                  <a:cubicBezTo>
                    <a:pt x="1" y="47"/>
                    <a:pt x="0" y="43"/>
                    <a:pt x="0" y="40"/>
                  </a:cubicBezTo>
                  <a:cubicBezTo>
                    <a:pt x="0" y="30"/>
                    <a:pt x="7" y="24"/>
                    <a:pt x="18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0"/>
                    <a:pt x="31" y="5"/>
                    <a:pt x="20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6" y="2"/>
                    <a:pt x="12" y="0"/>
                    <a:pt x="20" y="0"/>
                  </a:cubicBezTo>
                  <a:cubicBezTo>
                    <a:pt x="34" y="0"/>
                    <a:pt x="41" y="7"/>
                    <a:pt x="41" y="18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5" y="54"/>
                  </a:lnTo>
                  <a:close/>
                  <a:moveTo>
                    <a:pt x="35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0" y="29"/>
                    <a:pt x="5" y="32"/>
                    <a:pt x="5" y="39"/>
                  </a:cubicBezTo>
                  <a:cubicBezTo>
                    <a:pt x="5" y="46"/>
                    <a:pt x="10" y="50"/>
                    <a:pt x="19" y="50"/>
                  </a:cubicBezTo>
                  <a:cubicBezTo>
                    <a:pt x="24" y="50"/>
                    <a:pt x="29" y="49"/>
                    <a:pt x="32" y="46"/>
                  </a:cubicBezTo>
                  <a:cubicBezTo>
                    <a:pt x="34" y="44"/>
                    <a:pt x="35" y="41"/>
                    <a:pt x="35" y="36"/>
                  </a:cubicBezTo>
                  <a:lnTo>
                    <a:pt x="35" y="2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37" name="Freeform 222"/>
            <p:cNvSpPr>
              <a:spLocks noEditPoints="1"/>
            </p:cNvSpPr>
            <p:nvPr/>
          </p:nvSpPr>
          <p:spPr bwMode="auto">
            <a:xfrm>
              <a:off x="7518400" y="2108200"/>
              <a:ext cx="98425" cy="187325"/>
            </a:xfrm>
            <a:custGeom>
              <a:avLst/>
              <a:gdLst>
                <a:gd name="T0" fmla="*/ 35 w 41"/>
                <a:gd name="T1" fmla="*/ 78 h 79"/>
                <a:gd name="T2" fmla="*/ 35 w 41"/>
                <a:gd name="T3" fmla="*/ 71 h 79"/>
                <a:gd name="T4" fmla="*/ 20 w 41"/>
                <a:gd name="T5" fmla="*/ 79 h 79"/>
                <a:gd name="T6" fmla="*/ 7 w 41"/>
                <a:gd name="T7" fmla="*/ 74 h 79"/>
                <a:gd name="T8" fmla="*/ 0 w 41"/>
                <a:gd name="T9" fmla="*/ 52 h 79"/>
                <a:gd name="T10" fmla="*/ 7 w 41"/>
                <a:gd name="T11" fmla="*/ 29 h 79"/>
                <a:gd name="T12" fmla="*/ 20 w 41"/>
                <a:gd name="T13" fmla="*/ 24 h 79"/>
                <a:gd name="T14" fmla="*/ 35 w 41"/>
                <a:gd name="T15" fmla="*/ 32 h 79"/>
                <a:gd name="T16" fmla="*/ 35 w 41"/>
                <a:gd name="T17" fmla="*/ 0 h 79"/>
                <a:gd name="T18" fmla="*/ 41 w 41"/>
                <a:gd name="T19" fmla="*/ 0 h 79"/>
                <a:gd name="T20" fmla="*/ 41 w 41"/>
                <a:gd name="T21" fmla="*/ 78 h 79"/>
                <a:gd name="T22" fmla="*/ 35 w 41"/>
                <a:gd name="T23" fmla="*/ 78 h 79"/>
                <a:gd name="T24" fmla="*/ 20 w 41"/>
                <a:gd name="T25" fmla="*/ 29 h 79"/>
                <a:gd name="T26" fmla="*/ 5 w 41"/>
                <a:gd name="T27" fmla="*/ 52 h 79"/>
                <a:gd name="T28" fmla="*/ 20 w 41"/>
                <a:gd name="T29" fmla="*/ 74 h 79"/>
                <a:gd name="T30" fmla="*/ 35 w 41"/>
                <a:gd name="T31" fmla="*/ 52 h 79"/>
                <a:gd name="T32" fmla="*/ 20 w 41"/>
                <a:gd name="T33" fmla="*/ 2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5" y="78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1" y="77"/>
                    <a:pt x="26" y="79"/>
                    <a:pt x="20" y="79"/>
                  </a:cubicBezTo>
                  <a:cubicBezTo>
                    <a:pt x="14" y="79"/>
                    <a:pt x="9" y="77"/>
                    <a:pt x="7" y="74"/>
                  </a:cubicBezTo>
                  <a:cubicBezTo>
                    <a:pt x="1" y="69"/>
                    <a:pt x="0" y="60"/>
                    <a:pt x="0" y="52"/>
                  </a:cubicBezTo>
                  <a:cubicBezTo>
                    <a:pt x="0" y="43"/>
                    <a:pt x="1" y="34"/>
                    <a:pt x="7" y="29"/>
                  </a:cubicBezTo>
                  <a:cubicBezTo>
                    <a:pt x="9" y="26"/>
                    <a:pt x="14" y="24"/>
                    <a:pt x="20" y="24"/>
                  </a:cubicBezTo>
                  <a:cubicBezTo>
                    <a:pt x="26" y="24"/>
                    <a:pt x="31" y="26"/>
                    <a:pt x="35" y="3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78"/>
                    <a:pt x="41" y="78"/>
                    <a:pt x="41" y="78"/>
                  </a:cubicBezTo>
                  <a:lnTo>
                    <a:pt x="35" y="78"/>
                  </a:lnTo>
                  <a:close/>
                  <a:moveTo>
                    <a:pt x="20" y="29"/>
                  </a:moveTo>
                  <a:cubicBezTo>
                    <a:pt x="7" y="29"/>
                    <a:pt x="5" y="41"/>
                    <a:pt x="5" y="52"/>
                  </a:cubicBezTo>
                  <a:cubicBezTo>
                    <a:pt x="5" y="63"/>
                    <a:pt x="7" y="74"/>
                    <a:pt x="20" y="74"/>
                  </a:cubicBezTo>
                  <a:cubicBezTo>
                    <a:pt x="33" y="74"/>
                    <a:pt x="35" y="63"/>
                    <a:pt x="35" y="52"/>
                  </a:cubicBezTo>
                  <a:cubicBezTo>
                    <a:pt x="35" y="41"/>
                    <a:pt x="33" y="29"/>
                    <a:pt x="20" y="2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38" name="Freeform 223"/>
            <p:cNvSpPr>
              <a:spLocks noEditPoints="1"/>
            </p:cNvSpPr>
            <p:nvPr/>
          </p:nvSpPr>
          <p:spPr bwMode="auto">
            <a:xfrm>
              <a:off x="1495425" y="2420938"/>
              <a:ext cx="96838" cy="184150"/>
            </a:xfrm>
            <a:custGeom>
              <a:avLst/>
              <a:gdLst>
                <a:gd name="T0" fmla="*/ 36 w 41"/>
                <a:gd name="T1" fmla="*/ 78 h 78"/>
                <a:gd name="T2" fmla="*/ 36 w 41"/>
                <a:gd name="T3" fmla="*/ 71 h 78"/>
                <a:gd name="T4" fmla="*/ 20 w 41"/>
                <a:gd name="T5" fmla="*/ 78 h 78"/>
                <a:gd name="T6" fmla="*/ 7 w 41"/>
                <a:gd name="T7" fmla="*/ 74 h 78"/>
                <a:gd name="T8" fmla="*/ 0 w 41"/>
                <a:gd name="T9" fmla="*/ 51 h 78"/>
                <a:gd name="T10" fmla="*/ 7 w 41"/>
                <a:gd name="T11" fmla="*/ 29 h 78"/>
                <a:gd name="T12" fmla="*/ 20 w 41"/>
                <a:gd name="T13" fmla="*/ 24 h 78"/>
                <a:gd name="T14" fmla="*/ 36 w 41"/>
                <a:gd name="T15" fmla="*/ 32 h 78"/>
                <a:gd name="T16" fmla="*/ 36 w 41"/>
                <a:gd name="T17" fmla="*/ 0 h 78"/>
                <a:gd name="T18" fmla="*/ 41 w 41"/>
                <a:gd name="T19" fmla="*/ 0 h 78"/>
                <a:gd name="T20" fmla="*/ 41 w 41"/>
                <a:gd name="T21" fmla="*/ 78 h 78"/>
                <a:gd name="T22" fmla="*/ 36 w 41"/>
                <a:gd name="T23" fmla="*/ 78 h 78"/>
                <a:gd name="T24" fmla="*/ 21 w 41"/>
                <a:gd name="T25" fmla="*/ 29 h 78"/>
                <a:gd name="T26" fmla="*/ 6 w 41"/>
                <a:gd name="T27" fmla="*/ 51 h 78"/>
                <a:gd name="T28" fmla="*/ 21 w 41"/>
                <a:gd name="T29" fmla="*/ 73 h 78"/>
                <a:gd name="T30" fmla="*/ 36 w 41"/>
                <a:gd name="T31" fmla="*/ 51 h 78"/>
                <a:gd name="T32" fmla="*/ 21 w 41"/>
                <a:gd name="T33" fmla="*/ 2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8">
                  <a:moveTo>
                    <a:pt x="36" y="78"/>
                  </a:moveTo>
                  <a:cubicBezTo>
                    <a:pt x="36" y="71"/>
                    <a:pt x="36" y="71"/>
                    <a:pt x="36" y="71"/>
                  </a:cubicBezTo>
                  <a:cubicBezTo>
                    <a:pt x="31" y="77"/>
                    <a:pt x="26" y="78"/>
                    <a:pt x="20" y="78"/>
                  </a:cubicBezTo>
                  <a:cubicBezTo>
                    <a:pt x="14" y="78"/>
                    <a:pt x="10" y="77"/>
                    <a:pt x="7" y="74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3"/>
                    <a:pt x="2" y="34"/>
                    <a:pt x="7" y="29"/>
                  </a:cubicBezTo>
                  <a:cubicBezTo>
                    <a:pt x="10" y="26"/>
                    <a:pt x="14" y="24"/>
                    <a:pt x="20" y="24"/>
                  </a:cubicBezTo>
                  <a:cubicBezTo>
                    <a:pt x="26" y="24"/>
                    <a:pt x="31" y="25"/>
                    <a:pt x="36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78"/>
                    <a:pt x="41" y="78"/>
                    <a:pt x="41" y="78"/>
                  </a:cubicBezTo>
                  <a:lnTo>
                    <a:pt x="36" y="78"/>
                  </a:lnTo>
                  <a:close/>
                  <a:moveTo>
                    <a:pt x="21" y="29"/>
                  </a:moveTo>
                  <a:cubicBezTo>
                    <a:pt x="8" y="29"/>
                    <a:pt x="6" y="40"/>
                    <a:pt x="6" y="51"/>
                  </a:cubicBezTo>
                  <a:cubicBezTo>
                    <a:pt x="6" y="62"/>
                    <a:pt x="8" y="73"/>
                    <a:pt x="21" y="73"/>
                  </a:cubicBezTo>
                  <a:cubicBezTo>
                    <a:pt x="34" y="73"/>
                    <a:pt x="36" y="62"/>
                    <a:pt x="36" y="51"/>
                  </a:cubicBezTo>
                  <a:cubicBezTo>
                    <a:pt x="36" y="40"/>
                    <a:pt x="34" y="29"/>
                    <a:pt x="21" y="2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39" name="Freeform 224"/>
            <p:cNvSpPr>
              <a:spLocks noEditPoints="1"/>
            </p:cNvSpPr>
            <p:nvPr/>
          </p:nvSpPr>
          <p:spPr bwMode="auto">
            <a:xfrm>
              <a:off x="1630363" y="2478088"/>
              <a:ext cx="100013" cy="127000"/>
            </a:xfrm>
            <a:custGeom>
              <a:avLst/>
              <a:gdLst>
                <a:gd name="T0" fmla="*/ 5 w 42"/>
                <a:gd name="T1" fmla="*/ 28 h 54"/>
                <a:gd name="T2" fmla="*/ 23 w 42"/>
                <a:gd name="T3" fmla="*/ 49 h 54"/>
                <a:gd name="T4" fmla="*/ 37 w 42"/>
                <a:gd name="T5" fmla="*/ 43 h 54"/>
                <a:gd name="T6" fmla="*/ 41 w 42"/>
                <a:gd name="T7" fmla="*/ 46 h 54"/>
                <a:gd name="T8" fmla="*/ 22 w 42"/>
                <a:gd name="T9" fmla="*/ 54 h 54"/>
                <a:gd name="T10" fmla="*/ 0 w 42"/>
                <a:gd name="T11" fmla="*/ 27 h 54"/>
                <a:gd name="T12" fmla="*/ 21 w 42"/>
                <a:gd name="T13" fmla="*/ 0 h 54"/>
                <a:gd name="T14" fmla="*/ 42 w 42"/>
                <a:gd name="T15" fmla="*/ 26 h 54"/>
                <a:gd name="T16" fmla="*/ 42 w 42"/>
                <a:gd name="T17" fmla="*/ 28 h 54"/>
                <a:gd name="T18" fmla="*/ 5 w 42"/>
                <a:gd name="T19" fmla="*/ 28 h 54"/>
                <a:gd name="T20" fmla="*/ 35 w 42"/>
                <a:gd name="T21" fmla="*/ 14 h 54"/>
                <a:gd name="T22" fmla="*/ 21 w 42"/>
                <a:gd name="T23" fmla="*/ 5 h 54"/>
                <a:gd name="T24" fmla="*/ 7 w 42"/>
                <a:gd name="T25" fmla="*/ 14 h 54"/>
                <a:gd name="T26" fmla="*/ 5 w 42"/>
                <a:gd name="T27" fmla="*/ 24 h 54"/>
                <a:gd name="T28" fmla="*/ 36 w 42"/>
                <a:gd name="T29" fmla="*/ 24 h 54"/>
                <a:gd name="T30" fmla="*/ 35 w 42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4">
                  <a:moveTo>
                    <a:pt x="5" y="28"/>
                  </a:moveTo>
                  <a:cubicBezTo>
                    <a:pt x="5" y="42"/>
                    <a:pt x="11" y="49"/>
                    <a:pt x="23" y="49"/>
                  </a:cubicBezTo>
                  <a:cubicBezTo>
                    <a:pt x="29" y="49"/>
                    <a:pt x="33" y="47"/>
                    <a:pt x="37" y="4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6" y="52"/>
                    <a:pt x="31" y="54"/>
                    <a:pt x="22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5" y="28"/>
                  </a:lnTo>
                  <a:close/>
                  <a:moveTo>
                    <a:pt x="35" y="14"/>
                  </a:moveTo>
                  <a:cubicBezTo>
                    <a:pt x="32" y="9"/>
                    <a:pt x="27" y="5"/>
                    <a:pt x="21" y="5"/>
                  </a:cubicBezTo>
                  <a:cubicBezTo>
                    <a:pt x="15" y="5"/>
                    <a:pt x="9" y="9"/>
                    <a:pt x="7" y="14"/>
                  </a:cubicBezTo>
                  <a:cubicBezTo>
                    <a:pt x="6" y="17"/>
                    <a:pt x="5" y="19"/>
                    <a:pt x="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9"/>
                    <a:pt x="36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40" name="Freeform 225"/>
            <p:cNvSpPr>
              <a:spLocks noEditPoints="1"/>
            </p:cNvSpPr>
            <p:nvPr/>
          </p:nvSpPr>
          <p:spPr bwMode="auto">
            <a:xfrm>
              <a:off x="1820863" y="2478088"/>
              <a:ext cx="98425" cy="127000"/>
            </a:xfrm>
            <a:custGeom>
              <a:avLst/>
              <a:gdLst>
                <a:gd name="T0" fmla="*/ 5 w 42"/>
                <a:gd name="T1" fmla="*/ 28 h 54"/>
                <a:gd name="T2" fmla="*/ 22 w 42"/>
                <a:gd name="T3" fmla="*/ 49 h 54"/>
                <a:gd name="T4" fmla="*/ 37 w 42"/>
                <a:gd name="T5" fmla="*/ 43 h 54"/>
                <a:gd name="T6" fmla="*/ 41 w 42"/>
                <a:gd name="T7" fmla="*/ 46 h 54"/>
                <a:gd name="T8" fmla="*/ 22 w 42"/>
                <a:gd name="T9" fmla="*/ 54 h 54"/>
                <a:gd name="T10" fmla="*/ 0 w 42"/>
                <a:gd name="T11" fmla="*/ 27 h 54"/>
                <a:gd name="T12" fmla="*/ 21 w 42"/>
                <a:gd name="T13" fmla="*/ 0 h 54"/>
                <a:gd name="T14" fmla="*/ 42 w 42"/>
                <a:gd name="T15" fmla="*/ 26 h 54"/>
                <a:gd name="T16" fmla="*/ 42 w 42"/>
                <a:gd name="T17" fmla="*/ 28 h 54"/>
                <a:gd name="T18" fmla="*/ 5 w 42"/>
                <a:gd name="T19" fmla="*/ 28 h 54"/>
                <a:gd name="T20" fmla="*/ 34 w 42"/>
                <a:gd name="T21" fmla="*/ 14 h 54"/>
                <a:gd name="T22" fmla="*/ 21 w 42"/>
                <a:gd name="T23" fmla="*/ 5 h 54"/>
                <a:gd name="T24" fmla="*/ 7 w 42"/>
                <a:gd name="T25" fmla="*/ 14 h 54"/>
                <a:gd name="T26" fmla="*/ 5 w 42"/>
                <a:gd name="T27" fmla="*/ 24 h 54"/>
                <a:gd name="T28" fmla="*/ 36 w 42"/>
                <a:gd name="T29" fmla="*/ 24 h 54"/>
                <a:gd name="T30" fmla="*/ 34 w 42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4">
                  <a:moveTo>
                    <a:pt x="5" y="28"/>
                  </a:moveTo>
                  <a:cubicBezTo>
                    <a:pt x="5" y="42"/>
                    <a:pt x="11" y="49"/>
                    <a:pt x="22" y="49"/>
                  </a:cubicBezTo>
                  <a:cubicBezTo>
                    <a:pt x="29" y="49"/>
                    <a:pt x="32" y="47"/>
                    <a:pt x="37" y="4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6" y="52"/>
                    <a:pt x="31" y="54"/>
                    <a:pt x="22" y="54"/>
                  </a:cubicBezTo>
                  <a:cubicBezTo>
                    <a:pt x="7" y="54"/>
                    <a:pt x="0" y="45"/>
                    <a:pt x="0" y="27"/>
                  </a:cubicBezTo>
                  <a:cubicBezTo>
                    <a:pt x="0" y="10"/>
                    <a:pt x="7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5" y="28"/>
                  </a:lnTo>
                  <a:close/>
                  <a:moveTo>
                    <a:pt x="34" y="14"/>
                  </a:moveTo>
                  <a:cubicBezTo>
                    <a:pt x="32" y="9"/>
                    <a:pt x="27" y="5"/>
                    <a:pt x="21" y="5"/>
                  </a:cubicBezTo>
                  <a:cubicBezTo>
                    <a:pt x="15" y="5"/>
                    <a:pt x="9" y="9"/>
                    <a:pt x="7" y="14"/>
                  </a:cubicBezTo>
                  <a:cubicBezTo>
                    <a:pt x="6" y="17"/>
                    <a:pt x="5" y="19"/>
                    <a:pt x="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9"/>
                    <a:pt x="36" y="17"/>
                    <a:pt x="34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41" name="Freeform 226"/>
            <p:cNvSpPr>
              <a:spLocks/>
            </p:cNvSpPr>
            <p:nvPr/>
          </p:nvSpPr>
          <p:spPr bwMode="auto">
            <a:xfrm>
              <a:off x="1936750" y="2479675"/>
              <a:ext cx="100013" cy="125413"/>
            </a:xfrm>
            <a:custGeom>
              <a:avLst/>
              <a:gdLst>
                <a:gd name="T0" fmla="*/ 52 w 63"/>
                <a:gd name="T1" fmla="*/ 79 h 79"/>
                <a:gd name="T2" fmla="*/ 31 w 63"/>
                <a:gd name="T3" fmla="*/ 45 h 79"/>
                <a:gd name="T4" fmla="*/ 10 w 63"/>
                <a:gd name="T5" fmla="*/ 79 h 79"/>
                <a:gd name="T6" fmla="*/ 0 w 63"/>
                <a:gd name="T7" fmla="*/ 79 h 79"/>
                <a:gd name="T8" fmla="*/ 27 w 63"/>
                <a:gd name="T9" fmla="*/ 39 h 79"/>
                <a:gd name="T10" fmla="*/ 1 w 63"/>
                <a:gd name="T11" fmla="*/ 0 h 79"/>
                <a:gd name="T12" fmla="*/ 10 w 63"/>
                <a:gd name="T13" fmla="*/ 0 h 79"/>
                <a:gd name="T14" fmla="*/ 31 w 63"/>
                <a:gd name="T15" fmla="*/ 32 h 79"/>
                <a:gd name="T16" fmla="*/ 51 w 63"/>
                <a:gd name="T17" fmla="*/ 0 h 79"/>
                <a:gd name="T18" fmla="*/ 61 w 63"/>
                <a:gd name="T19" fmla="*/ 0 h 79"/>
                <a:gd name="T20" fmla="*/ 36 w 63"/>
                <a:gd name="T21" fmla="*/ 39 h 79"/>
                <a:gd name="T22" fmla="*/ 63 w 63"/>
                <a:gd name="T23" fmla="*/ 79 h 79"/>
                <a:gd name="T24" fmla="*/ 52 w 63"/>
                <a:gd name="T2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79">
                  <a:moveTo>
                    <a:pt x="52" y="79"/>
                  </a:moveTo>
                  <a:lnTo>
                    <a:pt x="31" y="45"/>
                  </a:lnTo>
                  <a:lnTo>
                    <a:pt x="10" y="79"/>
                  </a:lnTo>
                  <a:lnTo>
                    <a:pt x="0" y="79"/>
                  </a:lnTo>
                  <a:lnTo>
                    <a:pt x="27" y="39"/>
                  </a:lnTo>
                  <a:lnTo>
                    <a:pt x="1" y="0"/>
                  </a:lnTo>
                  <a:lnTo>
                    <a:pt x="10" y="0"/>
                  </a:lnTo>
                  <a:lnTo>
                    <a:pt x="31" y="32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36" y="39"/>
                  </a:lnTo>
                  <a:lnTo>
                    <a:pt x="63" y="79"/>
                  </a:lnTo>
                  <a:lnTo>
                    <a:pt x="52" y="7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42" name="Freeform 227"/>
            <p:cNvSpPr>
              <a:spLocks noEditPoints="1"/>
            </p:cNvSpPr>
            <p:nvPr/>
          </p:nvSpPr>
          <p:spPr bwMode="auto">
            <a:xfrm>
              <a:off x="2065338" y="2478088"/>
              <a:ext cx="96838" cy="187325"/>
            </a:xfrm>
            <a:custGeom>
              <a:avLst/>
              <a:gdLst>
                <a:gd name="T0" fmla="*/ 34 w 41"/>
                <a:gd name="T1" fmla="*/ 50 h 79"/>
                <a:gd name="T2" fmla="*/ 21 w 41"/>
                <a:gd name="T3" fmla="*/ 54 h 79"/>
                <a:gd name="T4" fmla="*/ 5 w 41"/>
                <a:gd name="T5" fmla="*/ 47 h 79"/>
                <a:gd name="T6" fmla="*/ 5 w 41"/>
                <a:gd name="T7" fmla="*/ 79 h 79"/>
                <a:gd name="T8" fmla="*/ 0 w 41"/>
                <a:gd name="T9" fmla="*/ 79 h 79"/>
                <a:gd name="T10" fmla="*/ 0 w 41"/>
                <a:gd name="T11" fmla="*/ 1 h 79"/>
                <a:gd name="T12" fmla="*/ 5 w 41"/>
                <a:gd name="T13" fmla="*/ 1 h 79"/>
                <a:gd name="T14" fmla="*/ 5 w 41"/>
                <a:gd name="T15" fmla="*/ 8 h 79"/>
                <a:gd name="T16" fmla="*/ 21 w 41"/>
                <a:gd name="T17" fmla="*/ 0 h 79"/>
                <a:gd name="T18" fmla="*/ 34 w 41"/>
                <a:gd name="T19" fmla="*/ 5 h 79"/>
                <a:gd name="T20" fmla="*/ 41 w 41"/>
                <a:gd name="T21" fmla="*/ 27 h 79"/>
                <a:gd name="T22" fmla="*/ 34 w 41"/>
                <a:gd name="T23" fmla="*/ 50 h 79"/>
                <a:gd name="T24" fmla="*/ 20 w 41"/>
                <a:gd name="T25" fmla="*/ 5 h 79"/>
                <a:gd name="T26" fmla="*/ 5 w 41"/>
                <a:gd name="T27" fmla="*/ 27 h 79"/>
                <a:gd name="T28" fmla="*/ 20 w 41"/>
                <a:gd name="T29" fmla="*/ 49 h 79"/>
                <a:gd name="T30" fmla="*/ 35 w 41"/>
                <a:gd name="T31" fmla="*/ 27 h 79"/>
                <a:gd name="T32" fmla="*/ 20 w 41"/>
                <a:gd name="T3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4" y="50"/>
                  </a:moveTo>
                  <a:cubicBezTo>
                    <a:pt x="31" y="53"/>
                    <a:pt x="27" y="54"/>
                    <a:pt x="21" y="54"/>
                  </a:cubicBezTo>
                  <a:cubicBezTo>
                    <a:pt x="15" y="54"/>
                    <a:pt x="10" y="53"/>
                    <a:pt x="5" y="4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0" y="1"/>
                    <a:pt x="15" y="0"/>
                    <a:pt x="21" y="0"/>
                  </a:cubicBezTo>
                  <a:cubicBezTo>
                    <a:pt x="27" y="0"/>
                    <a:pt x="31" y="2"/>
                    <a:pt x="34" y="5"/>
                  </a:cubicBezTo>
                  <a:cubicBezTo>
                    <a:pt x="39" y="10"/>
                    <a:pt x="41" y="19"/>
                    <a:pt x="41" y="27"/>
                  </a:cubicBezTo>
                  <a:cubicBezTo>
                    <a:pt x="41" y="36"/>
                    <a:pt x="39" y="44"/>
                    <a:pt x="34" y="50"/>
                  </a:cubicBezTo>
                  <a:close/>
                  <a:moveTo>
                    <a:pt x="20" y="5"/>
                  </a:moveTo>
                  <a:cubicBezTo>
                    <a:pt x="7" y="5"/>
                    <a:pt x="5" y="16"/>
                    <a:pt x="5" y="27"/>
                  </a:cubicBezTo>
                  <a:cubicBezTo>
                    <a:pt x="5" y="38"/>
                    <a:pt x="7" y="49"/>
                    <a:pt x="20" y="49"/>
                  </a:cubicBezTo>
                  <a:cubicBezTo>
                    <a:pt x="33" y="49"/>
                    <a:pt x="35" y="38"/>
                    <a:pt x="35" y="27"/>
                  </a:cubicBezTo>
                  <a:cubicBezTo>
                    <a:pt x="35" y="16"/>
                    <a:pt x="33" y="5"/>
                    <a:pt x="20" y="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43" name="Freeform 228"/>
            <p:cNvSpPr>
              <a:spLocks/>
            </p:cNvSpPr>
            <p:nvPr/>
          </p:nvSpPr>
          <p:spPr bwMode="auto">
            <a:xfrm>
              <a:off x="2197100" y="2420938"/>
              <a:ext cx="42863" cy="184150"/>
            </a:xfrm>
            <a:custGeom>
              <a:avLst/>
              <a:gdLst>
                <a:gd name="T0" fmla="*/ 13 w 18"/>
                <a:gd name="T1" fmla="*/ 78 h 78"/>
                <a:gd name="T2" fmla="*/ 0 w 18"/>
                <a:gd name="T3" fmla="*/ 64 h 78"/>
                <a:gd name="T4" fmla="*/ 0 w 18"/>
                <a:gd name="T5" fmla="*/ 0 h 78"/>
                <a:gd name="T6" fmla="*/ 6 w 18"/>
                <a:gd name="T7" fmla="*/ 0 h 78"/>
                <a:gd name="T8" fmla="*/ 6 w 18"/>
                <a:gd name="T9" fmla="*/ 64 h 78"/>
                <a:gd name="T10" fmla="*/ 14 w 18"/>
                <a:gd name="T11" fmla="*/ 73 h 78"/>
                <a:gd name="T12" fmla="*/ 18 w 18"/>
                <a:gd name="T13" fmla="*/ 73 h 78"/>
                <a:gd name="T14" fmla="*/ 18 w 18"/>
                <a:gd name="T15" fmla="*/ 78 h 78"/>
                <a:gd name="T16" fmla="*/ 13 w 1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8">
                  <a:moveTo>
                    <a:pt x="13" y="78"/>
                  </a:moveTo>
                  <a:cubicBezTo>
                    <a:pt x="4" y="78"/>
                    <a:pt x="0" y="72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70"/>
                    <a:pt x="8" y="73"/>
                    <a:pt x="14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44" name="Freeform 229"/>
            <p:cNvSpPr>
              <a:spLocks noEditPoints="1"/>
            </p:cNvSpPr>
            <p:nvPr/>
          </p:nvSpPr>
          <p:spPr bwMode="auto">
            <a:xfrm>
              <a:off x="2263775" y="2420938"/>
              <a:ext cx="17463" cy="184150"/>
            </a:xfrm>
            <a:custGeom>
              <a:avLst/>
              <a:gdLst>
                <a:gd name="T0" fmla="*/ 0 w 11"/>
                <a:gd name="T1" fmla="*/ 10 h 116"/>
                <a:gd name="T2" fmla="*/ 0 w 11"/>
                <a:gd name="T3" fmla="*/ 0 h 116"/>
                <a:gd name="T4" fmla="*/ 11 w 11"/>
                <a:gd name="T5" fmla="*/ 0 h 116"/>
                <a:gd name="T6" fmla="*/ 11 w 11"/>
                <a:gd name="T7" fmla="*/ 10 h 116"/>
                <a:gd name="T8" fmla="*/ 0 w 11"/>
                <a:gd name="T9" fmla="*/ 10 h 116"/>
                <a:gd name="T10" fmla="*/ 2 w 11"/>
                <a:gd name="T11" fmla="*/ 116 h 116"/>
                <a:gd name="T12" fmla="*/ 2 w 11"/>
                <a:gd name="T13" fmla="*/ 37 h 116"/>
                <a:gd name="T14" fmla="*/ 11 w 11"/>
                <a:gd name="T15" fmla="*/ 37 h 116"/>
                <a:gd name="T16" fmla="*/ 11 w 11"/>
                <a:gd name="T17" fmla="*/ 116 h 116"/>
                <a:gd name="T18" fmla="*/ 2 w 11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16"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  <a:moveTo>
                    <a:pt x="2" y="116"/>
                  </a:moveTo>
                  <a:lnTo>
                    <a:pt x="2" y="37"/>
                  </a:lnTo>
                  <a:lnTo>
                    <a:pt x="11" y="37"/>
                  </a:lnTo>
                  <a:lnTo>
                    <a:pt x="11" y="116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45" name="Freeform 230"/>
            <p:cNvSpPr>
              <a:spLocks/>
            </p:cNvSpPr>
            <p:nvPr/>
          </p:nvSpPr>
          <p:spPr bwMode="auto">
            <a:xfrm>
              <a:off x="2316163" y="2478088"/>
              <a:ext cx="96838" cy="127000"/>
            </a:xfrm>
            <a:custGeom>
              <a:avLst/>
              <a:gdLst>
                <a:gd name="T0" fmla="*/ 23 w 41"/>
                <a:gd name="T1" fmla="*/ 54 h 54"/>
                <a:gd name="T2" fmla="*/ 0 w 41"/>
                <a:gd name="T3" fmla="*/ 27 h 54"/>
                <a:gd name="T4" fmla="*/ 23 w 41"/>
                <a:gd name="T5" fmla="*/ 0 h 54"/>
                <a:gd name="T6" fmla="*/ 41 w 41"/>
                <a:gd name="T7" fmla="*/ 8 h 54"/>
                <a:gd name="T8" fmla="*/ 37 w 41"/>
                <a:gd name="T9" fmla="*/ 12 h 54"/>
                <a:gd name="T10" fmla="*/ 23 w 41"/>
                <a:gd name="T11" fmla="*/ 5 h 54"/>
                <a:gd name="T12" fmla="*/ 9 w 41"/>
                <a:gd name="T13" fmla="*/ 12 h 54"/>
                <a:gd name="T14" fmla="*/ 6 w 41"/>
                <a:gd name="T15" fmla="*/ 27 h 54"/>
                <a:gd name="T16" fmla="*/ 9 w 41"/>
                <a:gd name="T17" fmla="*/ 42 h 54"/>
                <a:gd name="T18" fmla="*/ 23 w 41"/>
                <a:gd name="T19" fmla="*/ 49 h 54"/>
                <a:gd name="T20" fmla="*/ 37 w 41"/>
                <a:gd name="T21" fmla="*/ 43 h 54"/>
                <a:gd name="T22" fmla="*/ 41 w 41"/>
                <a:gd name="T23" fmla="*/ 46 h 54"/>
                <a:gd name="T24" fmla="*/ 23 w 41"/>
                <a:gd name="T2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4">
                  <a:moveTo>
                    <a:pt x="23" y="54"/>
                  </a:moveTo>
                  <a:cubicBezTo>
                    <a:pt x="9" y="54"/>
                    <a:pt x="0" y="44"/>
                    <a:pt x="0" y="27"/>
                  </a:cubicBezTo>
                  <a:cubicBezTo>
                    <a:pt x="0" y="10"/>
                    <a:pt x="9" y="0"/>
                    <a:pt x="23" y="0"/>
                  </a:cubicBezTo>
                  <a:cubicBezTo>
                    <a:pt x="31" y="0"/>
                    <a:pt x="35" y="2"/>
                    <a:pt x="41" y="8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3" y="7"/>
                    <a:pt x="29" y="5"/>
                    <a:pt x="23" y="5"/>
                  </a:cubicBezTo>
                  <a:cubicBezTo>
                    <a:pt x="18" y="5"/>
                    <a:pt x="13" y="8"/>
                    <a:pt x="9" y="12"/>
                  </a:cubicBezTo>
                  <a:cubicBezTo>
                    <a:pt x="7" y="16"/>
                    <a:pt x="6" y="20"/>
                    <a:pt x="6" y="27"/>
                  </a:cubicBezTo>
                  <a:cubicBezTo>
                    <a:pt x="6" y="34"/>
                    <a:pt x="7" y="39"/>
                    <a:pt x="9" y="42"/>
                  </a:cubicBezTo>
                  <a:cubicBezTo>
                    <a:pt x="13" y="47"/>
                    <a:pt x="18" y="49"/>
                    <a:pt x="23" y="49"/>
                  </a:cubicBezTo>
                  <a:cubicBezTo>
                    <a:pt x="29" y="49"/>
                    <a:pt x="33" y="48"/>
                    <a:pt x="37" y="4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5" y="53"/>
                    <a:pt x="31" y="54"/>
                    <a:pt x="23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46" name="Freeform 231"/>
            <p:cNvSpPr>
              <a:spLocks noEditPoints="1"/>
            </p:cNvSpPr>
            <p:nvPr/>
          </p:nvSpPr>
          <p:spPr bwMode="auto">
            <a:xfrm>
              <a:off x="2430463" y="2478088"/>
              <a:ext cx="100013" cy="127000"/>
            </a:xfrm>
            <a:custGeom>
              <a:avLst/>
              <a:gdLst>
                <a:gd name="T0" fmla="*/ 36 w 42"/>
                <a:gd name="T1" fmla="*/ 54 h 54"/>
                <a:gd name="T2" fmla="*/ 36 w 42"/>
                <a:gd name="T3" fmla="*/ 48 h 54"/>
                <a:gd name="T4" fmla="*/ 20 w 42"/>
                <a:gd name="T5" fmla="*/ 54 h 54"/>
                <a:gd name="T6" fmla="*/ 4 w 42"/>
                <a:gd name="T7" fmla="*/ 50 h 54"/>
                <a:gd name="T8" fmla="*/ 0 w 42"/>
                <a:gd name="T9" fmla="*/ 39 h 54"/>
                <a:gd name="T10" fmla="*/ 19 w 42"/>
                <a:gd name="T11" fmla="*/ 24 h 54"/>
                <a:gd name="T12" fmla="*/ 36 w 42"/>
                <a:gd name="T13" fmla="*/ 24 h 54"/>
                <a:gd name="T14" fmla="*/ 36 w 42"/>
                <a:gd name="T15" fmla="*/ 18 h 54"/>
                <a:gd name="T16" fmla="*/ 21 w 42"/>
                <a:gd name="T17" fmla="*/ 5 h 54"/>
                <a:gd name="T18" fmla="*/ 7 w 42"/>
                <a:gd name="T19" fmla="*/ 12 h 54"/>
                <a:gd name="T20" fmla="*/ 2 w 42"/>
                <a:gd name="T21" fmla="*/ 8 h 54"/>
                <a:gd name="T22" fmla="*/ 21 w 42"/>
                <a:gd name="T23" fmla="*/ 0 h 54"/>
                <a:gd name="T24" fmla="*/ 42 w 42"/>
                <a:gd name="T25" fmla="*/ 18 h 54"/>
                <a:gd name="T26" fmla="*/ 42 w 42"/>
                <a:gd name="T27" fmla="*/ 54 h 54"/>
                <a:gd name="T28" fmla="*/ 36 w 42"/>
                <a:gd name="T29" fmla="*/ 54 h 54"/>
                <a:gd name="T30" fmla="*/ 36 w 42"/>
                <a:gd name="T31" fmla="*/ 28 h 54"/>
                <a:gd name="T32" fmla="*/ 20 w 42"/>
                <a:gd name="T33" fmla="*/ 28 h 54"/>
                <a:gd name="T34" fmla="*/ 6 w 42"/>
                <a:gd name="T35" fmla="*/ 39 h 54"/>
                <a:gd name="T36" fmla="*/ 20 w 42"/>
                <a:gd name="T37" fmla="*/ 49 h 54"/>
                <a:gd name="T38" fmla="*/ 33 w 42"/>
                <a:gd name="T39" fmla="*/ 45 h 54"/>
                <a:gd name="T40" fmla="*/ 36 w 42"/>
                <a:gd name="T41" fmla="*/ 35 h 54"/>
                <a:gd name="T42" fmla="*/ 36 w 42"/>
                <a:gd name="T43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4">
                  <a:moveTo>
                    <a:pt x="36" y="54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2" y="53"/>
                    <a:pt x="27" y="54"/>
                    <a:pt x="20" y="54"/>
                  </a:cubicBezTo>
                  <a:cubicBezTo>
                    <a:pt x="12" y="54"/>
                    <a:pt x="8" y="53"/>
                    <a:pt x="4" y="50"/>
                  </a:cubicBezTo>
                  <a:cubicBezTo>
                    <a:pt x="2" y="47"/>
                    <a:pt x="0" y="43"/>
                    <a:pt x="0" y="39"/>
                  </a:cubicBezTo>
                  <a:cubicBezTo>
                    <a:pt x="0" y="30"/>
                    <a:pt x="7" y="24"/>
                    <a:pt x="19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0"/>
                    <a:pt x="32" y="5"/>
                    <a:pt x="21" y="5"/>
                  </a:cubicBezTo>
                  <a:cubicBezTo>
                    <a:pt x="14" y="5"/>
                    <a:pt x="10" y="7"/>
                    <a:pt x="7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13" y="0"/>
                    <a:pt x="21" y="0"/>
                  </a:cubicBezTo>
                  <a:cubicBezTo>
                    <a:pt x="35" y="0"/>
                    <a:pt x="42" y="6"/>
                    <a:pt x="42" y="18"/>
                  </a:cubicBezTo>
                  <a:cubicBezTo>
                    <a:pt x="42" y="54"/>
                    <a:pt x="42" y="54"/>
                    <a:pt x="42" y="54"/>
                  </a:cubicBezTo>
                  <a:lnTo>
                    <a:pt x="36" y="54"/>
                  </a:lnTo>
                  <a:close/>
                  <a:moveTo>
                    <a:pt x="36" y="28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10" y="28"/>
                    <a:pt x="6" y="32"/>
                    <a:pt x="6" y="39"/>
                  </a:cubicBezTo>
                  <a:cubicBezTo>
                    <a:pt x="6" y="46"/>
                    <a:pt x="10" y="49"/>
                    <a:pt x="20" y="49"/>
                  </a:cubicBezTo>
                  <a:cubicBezTo>
                    <a:pt x="25" y="49"/>
                    <a:pt x="29" y="49"/>
                    <a:pt x="33" y="45"/>
                  </a:cubicBezTo>
                  <a:cubicBezTo>
                    <a:pt x="35" y="44"/>
                    <a:pt x="36" y="40"/>
                    <a:pt x="36" y="35"/>
                  </a:cubicBezTo>
                  <a:lnTo>
                    <a:pt x="36" y="2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47" name="Freeform 232"/>
            <p:cNvSpPr>
              <a:spLocks/>
            </p:cNvSpPr>
            <p:nvPr/>
          </p:nvSpPr>
          <p:spPr bwMode="auto">
            <a:xfrm>
              <a:off x="2571750" y="2478088"/>
              <a:ext cx="80963" cy="127000"/>
            </a:xfrm>
            <a:custGeom>
              <a:avLst/>
              <a:gdLst>
                <a:gd name="T0" fmla="*/ 29 w 34"/>
                <a:gd name="T1" fmla="*/ 9 h 54"/>
                <a:gd name="T2" fmla="*/ 20 w 34"/>
                <a:gd name="T3" fmla="*/ 5 h 54"/>
                <a:gd name="T4" fmla="*/ 5 w 34"/>
                <a:gd name="T5" fmla="*/ 21 h 54"/>
                <a:gd name="T6" fmla="*/ 5 w 34"/>
                <a:gd name="T7" fmla="*/ 54 h 54"/>
                <a:gd name="T8" fmla="*/ 0 w 34"/>
                <a:gd name="T9" fmla="*/ 54 h 54"/>
                <a:gd name="T10" fmla="*/ 0 w 34"/>
                <a:gd name="T11" fmla="*/ 1 h 54"/>
                <a:gd name="T12" fmla="*/ 5 w 34"/>
                <a:gd name="T13" fmla="*/ 1 h 54"/>
                <a:gd name="T14" fmla="*/ 5 w 34"/>
                <a:gd name="T15" fmla="*/ 8 h 54"/>
                <a:gd name="T16" fmla="*/ 21 w 34"/>
                <a:gd name="T17" fmla="*/ 0 h 54"/>
                <a:gd name="T18" fmla="*/ 34 w 34"/>
                <a:gd name="T19" fmla="*/ 5 h 54"/>
                <a:gd name="T20" fmla="*/ 29 w 34"/>
                <a:gd name="T21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54">
                  <a:moveTo>
                    <a:pt x="29" y="9"/>
                  </a:moveTo>
                  <a:cubicBezTo>
                    <a:pt x="26" y="6"/>
                    <a:pt x="24" y="5"/>
                    <a:pt x="20" y="5"/>
                  </a:cubicBezTo>
                  <a:cubicBezTo>
                    <a:pt x="10" y="5"/>
                    <a:pt x="5" y="13"/>
                    <a:pt x="5" y="21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3"/>
                    <a:pt x="15" y="0"/>
                    <a:pt x="21" y="0"/>
                  </a:cubicBezTo>
                  <a:cubicBezTo>
                    <a:pt x="26" y="0"/>
                    <a:pt x="30" y="1"/>
                    <a:pt x="34" y="5"/>
                  </a:cubicBezTo>
                  <a:lnTo>
                    <a:pt x="29" y="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48" name="Freeform 233"/>
            <p:cNvSpPr>
              <a:spLocks/>
            </p:cNvSpPr>
            <p:nvPr/>
          </p:nvSpPr>
          <p:spPr bwMode="auto">
            <a:xfrm>
              <a:off x="2732088" y="2420938"/>
              <a:ext cx="39688" cy="184150"/>
            </a:xfrm>
            <a:custGeom>
              <a:avLst/>
              <a:gdLst>
                <a:gd name="T0" fmla="*/ 13 w 17"/>
                <a:gd name="T1" fmla="*/ 78 h 78"/>
                <a:gd name="T2" fmla="*/ 0 w 17"/>
                <a:gd name="T3" fmla="*/ 64 h 78"/>
                <a:gd name="T4" fmla="*/ 0 w 17"/>
                <a:gd name="T5" fmla="*/ 0 h 78"/>
                <a:gd name="T6" fmla="*/ 6 w 17"/>
                <a:gd name="T7" fmla="*/ 0 h 78"/>
                <a:gd name="T8" fmla="*/ 6 w 17"/>
                <a:gd name="T9" fmla="*/ 64 h 78"/>
                <a:gd name="T10" fmla="*/ 14 w 17"/>
                <a:gd name="T11" fmla="*/ 73 h 78"/>
                <a:gd name="T12" fmla="*/ 17 w 17"/>
                <a:gd name="T13" fmla="*/ 73 h 78"/>
                <a:gd name="T14" fmla="*/ 17 w 17"/>
                <a:gd name="T15" fmla="*/ 78 h 78"/>
                <a:gd name="T16" fmla="*/ 13 w 17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78">
                  <a:moveTo>
                    <a:pt x="13" y="78"/>
                  </a:moveTo>
                  <a:cubicBezTo>
                    <a:pt x="4" y="78"/>
                    <a:pt x="0" y="72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70"/>
                    <a:pt x="7" y="73"/>
                    <a:pt x="14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8"/>
                    <a:pt x="17" y="78"/>
                    <a:pt x="17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49" name="Freeform 234"/>
            <p:cNvSpPr>
              <a:spLocks noEditPoints="1"/>
            </p:cNvSpPr>
            <p:nvPr/>
          </p:nvSpPr>
          <p:spPr bwMode="auto">
            <a:xfrm>
              <a:off x="2787650" y="2478088"/>
              <a:ext cx="100013" cy="127000"/>
            </a:xfrm>
            <a:custGeom>
              <a:avLst/>
              <a:gdLst>
                <a:gd name="T0" fmla="*/ 36 w 42"/>
                <a:gd name="T1" fmla="*/ 49 h 54"/>
                <a:gd name="T2" fmla="*/ 21 w 42"/>
                <a:gd name="T3" fmla="*/ 54 h 54"/>
                <a:gd name="T4" fmla="*/ 6 w 42"/>
                <a:gd name="T5" fmla="*/ 49 h 54"/>
                <a:gd name="T6" fmla="*/ 0 w 42"/>
                <a:gd name="T7" fmla="*/ 27 h 54"/>
                <a:gd name="T8" fmla="*/ 6 w 42"/>
                <a:gd name="T9" fmla="*/ 6 h 54"/>
                <a:gd name="T10" fmla="*/ 21 w 42"/>
                <a:gd name="T11" fmla="*/ 0 h 54"/>
                <a:gd name="T12" fmla="*/ 36 w 42"/>
                <a:gd name="T13" fmla="*/ 6 h 54"/>
                <a:gd name="T14" fmla="*/ 42 w 42"/>
                <a:gd name="T15" fmla="*/ 27 h 54"/>
                <a:gd name="T16" fmla="*/ 36 w 42"/>
                <a:gd name="T17" fmla="*/ 49 h 54"/>
                <a:gd name="T18" fmla="*/ 32 w 42"/>
                <a:gd name="T19" fmla="*/ 10 h 54"/>
                <a:gd name="T20" fmla="*/ 21 w 42"/>
                <a:gd name="T21" fmla="*/ 5 h 54"/>
                <a:gd name="T22" fmla="*/ 10 w 42"/>
                <a:gd name="T23" fmla="*/ 10 h 54"/>
                <a:gd name="T24" fmla="*/ 5 w 42"/>
                <a:gd name="T25" fmla="*/ 27 h 54"/>
                <a:gd name="T26" fmla="*/ 10 w 42"/>
                <a:gd name="T27" fmla="*/ 45 h 54"/>
                <a:gd name="T28" fmla="*/ 21 w 42"/>
                <a:gd name="T29" fmla="*/ 49 h 54"/>
                <a:gd name="T30" fmla="*/ 32 w 42"/>
                <a:gd name="T31" fmla="*/ 45 h 54"/>
                <a:gd name="T32" fmla="*/ 37 w 42"/>
                <a:gd name="T33" fmla="*/ 27 h 54"/>
                <a:gd name="T34" fmla="*/ 32 w 42"/>
                <a:gd name="T3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54">
                  <a:moveTo>
                    <a:pt x="36" y="49"/>
                  </a:moveTo>
                  <a:cubicBezTo>
                    <a:pt x="32" y="52"/>
                    <a:pt x="27" y="54"/>
                    <a:pt x="21" y="54"/>
                  </a:cubicBezTo>
                  <a:cubicBezTo>
                    <a:pt x="15" y="54"/>
                    <a:pt x="10" y="52"/>
                    <a:pt x="6" y="49"/>
                  </a:cubicBezTo>
                  <a:cubicBezTo>
                    <a:pt x="1" y="43"/>
                    <a:pt x="0" y="35"/>
                    <a:pt x="0" y="27"/>
                  </a:cubicBezTo>
                  <a:cubicBezTo>
                    <a:pt x="0" y="20"/>
                    <a:pt x="1" y="12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7" y="0"/>
                    <a:pt x="32" y="2"/>
                    <a:pt x="36" y="6"/>
                  </a:cubicBezTo>
                  <a:cubicBezTo>
                    <a:pt x="41" y="12"/>
                    <a:pt x="42" y="20"/>
                    <a:pt x="42" y="27"/>
                  </a:cubicBezTo>
                  <a:cubicBezTo>
                    <a:pt x="42" y="35"/>
                    <a:pt x="41" y="43"/>
                    <a:pt x="36" y="49"/>
                  </a:cubicBezTo>
                  <a:close/>
                  <a:moveTo>
                    <a:pt x="32" y="10"/>
                  </a:moveTo>
                  <a:cubicBezTo>
                    <a:pt x="29" y="7"/>
                    <a:pt x="25" y="5"/>
                    <a:pt x="21" y="5"/>
                  </a:cubicBezTo>
                  <a:cubicBezTo>
                    <a:pt x="17" y="5"/>
                    <a:pt x="13" y="7"/>
                    <a:pt x="10" y="10"/>
                  </a:cubicBezTo>
                  <a:cubicBezTo>
                    <a:pt x="6" y="14"/>
                    <a:pt x="5" y="21"/>
                    <a:pt x="5" y="27"/>
                  </a:cubicBezTo>
                  <a:cubicBezTo>
                    <a:pt x="5" y="33"/>
                    <a:pt x="6" y="41"/>
                    <a:pt x="10" y="45"/>
                  </a:cubicBezTo>
                  <a:cubicBezTo>
                    <a:pt x="13" y="48"/>
                    <a:pt x="17" y="49"/>
                    <a:pt x="21" y="49"/>
                  </a:cubicBezTo>
                  <a:cubicBezTo>
                    <a:pt x="25" y="49"/>
                    <a:pt x="29" y="48"/>
                    <a:pt x="32" y="45"/>
                  </a:cubicBezTo>
                  <a:cubicBezTo>
                    <a:pt x="36" y="41"/>
                    <a:pt x="37" y="33"/>
                    <a:pt x="37" y="27"/>
                  </a:cubicBezTo>
                  <a:cubicBezTo>
                    <a:pt x="37" y="21"/>
                    <a:pt x="36" y="14"/>
                    <a:pt x="32" y="1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50" name="Freeform 235"/>
            <p:cNvSpPr>
              <a:spLocks/>
            </p:cNvSpPr>
            <p:nvPr/>
          </p:nvSpPr>
          <p:spPr bwMode="auto">
            <a:xfrm>
              <a:off x="2914650" y="2478088"/>
              <a:ext cx="98425" cy="127000"/>
            </a:xfrm>
            <a:custGeom>
              <a:avLst/>
              <a:gdLst>
                <a:gd name="T0" fmla="*/ 21 w 42"/>
                <a:gd name="T1" fmla="*/ 54 h 54"/>
                <a:gd name="T2" fmla="*/ 0 w 42"/>
                <a:gd name="T3" fmla="*/ 47 h 54"/>
                <a:gd name="T4" fmla="*/ 3 w 42"/>
                <a:gd name="T5" fmla="*/ 43 h 54"/>
                <a:gd name="T6" fmla="*/ 21 w 42"/>
                <a:gd name="T7" fmla="*/ 49 h 54"/>
                <a:gd name="T8" fmla="*/ 37 w 42"/>
                <a:gd name="T9" fmla="*/ 39 h 54"/>
                <a:gd name="T10" fmla="*/ 27 w 42"/>
                <a:gd name="T11" fmla="*/ 30 h 54"/>
                <a:gd name="T12" fmla="*/ 18 w 42"/>
                <a:gd name="T13" fmla="*/ 29 h 54"/>
                <a:gd name="T14" fmla="*/ 2 w 42"/>
                <a:gd name="T15" fmla="*/ 15 h 54"/>
                <a:gd name="T16" fmla="*/ 21 w 42"/>
                <a:gd name="T17" fmla="*/ 0 h 54"/>
                <a:gd name="T18" fmla="*/ 39 w 42"/>
                <a:gd name="T19" fmla="*/ 6 h 54"/>
                <a:gd name="T20" fmla="*/ 36 w 42"/>
                <a:gd name="T21" fmla="*/ 10 h 54"/>
                <a:gd name="T22" fmla="*/ 21 w 42"/>
                <a:gd name="T23" fmla="*/ 5 h 54"/>
                <a:gd name="T24" fmla="*/ 7 w 42"/>
                <a:gd name="T25" fmla="*/ 15 h 54"/>
                <a:gd name="T26" fmla="*/ 18 w 42"/>
                <a:gd name="T27" fmla="*/ 24 h 54"/>
                <a:gd name="T28" fmla="*/ 27 w 42"/>
                <a:gd name="T29" fmla="*/ 25 h 54"/>
                <a:gd name="T30" fmla="*/ 42 w 42"/>
                <a:gd name="T31" fmla="*/ 39 h 54"/>
                <a:gd name="T32" fmla="*/ 21 w 4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54">
                  <a:moveTo>
                    <a:pt x="21" y="54"/>
                  </a:moveTo>
                  <a:cubicBezTo>
                    <a:pt x="12" y="54"/>
                    <a:pt x="5" y="52"/>
                    <a:pt x="0" y="47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8" y="47"/>
                    <a:pt x="13" y="49"/>
                    <a:pt x="21" y="49"/>
                  </a:cubicBezTo>
                  <a:cubicBezTo>
                    <a:pt x="31" y="49"/>
                    <a:pt x="37" y="46"/>
                    <a:pt x="37" y="39"/>
                  </a:cubicBezTo>
                  <a:cubicBezTo>
                    <a:pt x="37" y="33"/>
                    <a:pt x="33" y="30"/>
                    <a:pt x="27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7" y="28"/>
                    <a:pt x="2" y="23"/>
                    <a:pt x="2" y="15"/>
                  </a:cubicBezTo>
                  <a:cubicBezTo>
                    <a:pt x="2" y="6"/>
                    <a:pt x="9" y="0"/>
                    <a:pt x="21" y="0"/>
                  </a:cubicBezTo>
                  <a:cubicBezTo>
                    <a:pt x="28" y="0"/>
                    <a:pt x="35" y="2"/>
                    <a:pt x="39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2" y="7"/>
                    <a:pt x="27" y="5"/>
                    <a:pt x="21" y="5"/>
                  </a:cubicBezTo>
                  <a:cubicBezTo>
                    <a:pt x="12" y="5"/>
                    <a:pt x="7" y="9"/>
                    <a:pt x="7" y="15"/>
                  </a:cubicBezTo>
                  <a:cubicBezTo>
                    <a:pt x="7" y="21"/>
                    <a:pt x="11" y="23"/>
                    <a:pt x="18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5" y="26"/>
                    <a:pt x="42" y="28"/>
                    <a:pt x="42" y="39"/>
                  </a:cubicBezTo>
                  <a:cubicBezTo>
                    <a:pt x="42" y="48"/>
                    <a:pt x="34" y="54"/>
                    <a:pt x="21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51" name="Freeform 236"/>
            <p:cNvSpPr>
              <a:spLocks/>
            </p:cNvSpPr>
            <p:nvPr/>
          </p:nvSpPr>
          <p:spPr bwMode="auto">
            <a:xfrm>
              <a:off x="3098800" y="2478088"/>
              <a:ext cx="96838" cy="127000"/>
            </a:xfrm>
            <a:custGeom>
              <a:avLst/>
              <a:gdLst>
                <a:gd name="T0" fmla="*/ 24 w 41"/>
                <a:gd name="T1" fmla="*/ 54 h 54"/>
                <a:gd name="T2" fmla="*/ 0 w 41"/>
                <a:gd name="T3" fmla="*/ 27 h 54"/>
                <a:gd name="T4" fmla="*/ 24 w 41"/>
                <a:gd name="T5" fmla="*/ 0 h 54"/>
                <a:gd name="T6" fmla="*/ 41 w 41"/>
                <a:gd name="T7" fmla="*/ 8 h 54"/>
                <a:gd name="T8" fmla="*/ 37 w 41"/>
                <a:gd name="T9" fmla="*/ 12 h 54"/>
                <a:gd name="T10" fmla="*/ 24 w 41"/>
                <a:gd name="T11" fmla="*/ 5 h 54"/>
                <a:gd name="T12" fmla="*/ 10 w 41"/>
                <a:gd name="T13" fmla="*/ 12 h 54"/>
                <a:gd name="T14" fmla="*/ 6 w 41"/>
                <a:gd name="T15" fmla="*/ 27 h 54"/>
                <a:gd name="T16" fmla="*/ 10 w 41"/>
                <a:gd name="T17" fmla="*/ 42 h 54"/>
                <a:gd name="T18" fmla="*/ 24 w 41"/>
                <a:gd name="T19" fmla="*/ 49 h 54"/>
                <a:gd name="T20" fmla="*/ 37 w 41"/>
                <a:gd name="T21" fmla="*/ 43 h 54"/>
                <a:gd name="T22" fmla="*/ 41 w 41"/>
                <a:gd name="T23" fmla="*/ 46 h 54"/>
                <a:gd name="T24" fmla="*/ 24 w 41"/>
                <a:gd name="T2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4">
                  <a:moveTo>
                    <a:pt x="24" y="54"/>
                  </a:moveTo>
                  <a:cubicBezTo>
                    <a:pt x="9" y="54"/>
                    <a:pt x="0" y="44"/>
                    <a:pt x="0" y="27"/>
                  </a:cubicBezTo>
                  <a:cubicBezTo>
                    <a:pt x="0" y="10"/>
                    <a:pt x="9" y="0"/>
                    <a:pt x="24" y="0"/>
                  </a:cubicBezTo>
                  <a:cubicBezTo>
                    <a:pt x="31" y="0"/>
                    <a:pt x="35" y="2"/>
                    <a:pt x="41" y="8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3" y="7"/>
                    <a:pt x="29" y="5"/>
                    <a:pt x="24" y="5"/>
                  </a:cubicBezTo>
                  <a:cubicBezTo>
                    <a:pt x="18" y="5"/>
                    <a:pt x="13" y="8"/>
                    <a:pt x="10" y="12"/>
                  </a:cubicBezTo>
                  <a:cubicBezTo>
                    <a:pt x="7" y="16"/>
                    <a:pt x="6" y="20"/>
                    <a:pt x="6" y="27"/>
                  </a:cubicBezTo>
                  <a:cubicBezTo>
                    <a:pt x="6" y="34"/>
                    <a:pt x="7" y="39"/>
                    <a:pt x="10" y="42"/>
                  </a:cubicBezTo>
                  <a:cubicBezTo>
                    <a:pt x="13" y="47"/>
                    <a:pt x="18" y="49"/>
                    <a:pt x="24" y="49"/>
                  </a:cubicBezTo>
                  <a:cubicBezTo>
                    <a:pt x="29" y="49"/>
                    <a:pt x="33" y="48"/>
                    <a:pt x="37" y="4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5" y="53"/>
                    <a:pt x="31" y="54"/>
                    <a:pt x="24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52" name="Freeform 237"/>
            <p:cNvSpPr>
              <a:spLocks noEditPoints="1"/>
            </p:cNvSpPr>
            <p:nvPr/>
          </p:nvSpPr>
          <p:spPr bwMode="auto">
            <a:xfrm>
              <a:off x="3217863" y="2478088"/>
              <a:ext cx="101600" cy="127000"/>
            </a:xfrm>
            <a:custGeom>
              <a:avLst/>
              <a:gdLst>
                <a:gd name="T0" fmla="*/ 36 w 43"/>
                <a:gd name="T1" fmla="*/ 49 h 54"/>
                <a:gd name="T2" fmla="*/ 21 w 43"/>
                <a:gd name="T3" fmla="*/ 54 h 54"/>
                <a:gd name="T4" fmla="*/ 7 w 43"/>
                <a:gd name="T5" fmla="*/ 49 h 54"/>
                <a:gd name="T6" fmla="*/ 0 w 43"/>
                <a:gd name="T7" fmla="*/ 27 h 54"/>
                <a:gd name="T8" fmla="*/ 7 w 43"/>
                <a:gd name="T9" fmla="*/ 6 h 54"/>
                <a:gd name="T10" fmla="*/ 21 w 43"/>
                <a:gd name="T11" fmla="*/ 0 h 54"/>
                <a:gd name="T12" fmla="*/ 36 w 43"/>
                <a:gd name="T13" fmla="*/ 6 h 54"/>
                <a:gd name="T14" fmla="*/ 43 w 43"/>
                <a:gd name="T15" fmla="*/ 27 h 54"/>
                <a:gd name="T16" fmla="*/ 36 w 43"/>
                <a:gd name="T17" fmla="*/ 49 h 54"/>
                <a:gd name="T18" fmla="*/ 32 w 43"/>
                <a:gd name="T19" fmla="*/ 10 h 54"/>
                <a:gd name="T20" fmla="*/ 21 w 43"/>
                <a:gd name="T21" fmla="*/ 5 h 54"/>
                <a:gd name="T22" fmla="*/ 10 w 43"/>
                <a:gd name="T23" fmla="*/ 10 h 54"/>
                <a:gd name="T24" fmla="*/ 6 w 43"/>
                <a:gd name="T25" fmla="*/ 27 h 54"/>
                <a:gd name="T26" fmla="*/ 10 w 43"/>
                <a:gd name="T27" fmla="*/ 45 h 54"/>
                <a:gd name="T28" fmla="*/ 21 w 43"/>
                <a:gd name="T29" fmla="*/ 49 h 54"/>
                <a:gd name="T30" fmla="*/ 32 w 43"/>
                <a:gd name="T31" fmla="*/ 45 h 54"/>
                <a:gd name="T32" fmla="*/ 37 w 43"/>
                <a:gd name="T33" fmla="*/ 27 h 54"/>
                <a:gd name="T34" fmla="*/ 32 w 43"/>
                <a:gd name="T3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4">
                  <a:moveTo>
                    <a:pt x="36" y="49"/>
                  </a:moveTo>
                  <a:cubicBezTo>
                    <a:pt x="32" y="52"/>
                    <a:pt x="27" y="54"/>
                    <a:pt x="21" y="54"/>
                  </a:cubicBezTo>
                  <a:cubicBezTo>
                    <a:pt x="15" y="54"/>
                    <a:pt x="10" y="52"/>
                    <a:pt x="7" y="49"/>
                  </a:cubicBezTo>
                  <a:cubicBezTo>
                    <a:pt x="1" y="43"/>
                    <a:pt x="0" y="35"/>
                    <a:pt x="0" y="27"/>
                  </a:cubicBezTo>
                  <a:cubicBezTo>
                    <a:pt x="0" y="20"/>
                    <a:pt x="1" y="12"/>
                    <a:pt x="7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7" y="0"/>
                    <a:pt x="32" y="2"/>
                    <a:pt x="36" y="6"/>
                  </a:cubicBezTo>
                  <a:cubicBezTo>
                    <a:pt x="42" y="12"/>
                    <a:pt x="43" y="20"/>
                    <a:pt x="43" y="27"/>
                  </a:cubicBezTo>
                  <a:cubicBezTo>
                    <a:pt x="43" y="35"/>
                    <a:pt x="42" y="43"/>
                    <a:pt x="36" y="49"/>
                  </a:cubicBezTo>
                  <a:close/>
                  <a:moveTo>
                    <a:pt x="32" y="10"/>
                  </a:moveTo>
                  <a:cubicBezTo>
                    <a:pt x="29" y="7"/>
                    <a:pt x="26" y="5"/>
                    <a:pt x="21" y="5"/>
                  </a:cubicBezTo>
                  <a:cubicBezTo>
                    <a:pt x="17" y="5"/>
                    <a:pt x="13" y="7"/>
                    <a:pt x="10" y="10"/>
                  </a:cubicBezTo>
                  <a:cubicBezTo>
                    <a:pt x="6" y="14"/>
                    <a:pt x="6" y="21"/>
                    <a:pt x="6" y="27"/>
                  </a:cubicBezTo>
                  <a:cubicBezTo>
                    <a:pt x="6" y="33"/>
                    <a:pt x="6" y="41"/>
                    <a:pt x="10" y="45"/>
                  </a:cubicBezTo>
                  <a:cubicBezTo>
                    <a:pt x="13" y="48"/>
                    <a:pt x="17" y="49"/>
                    <a:pt x="21" y="49"/>
                  </a:cubicBezTo>
                  <a:cubicBezTo>
                    <a:pt x="26" y="49"/>
                    <a:pt x="29" y="48"/>
                    <a:pt x="32" y="45"/>
                  </a:cubicBezTo>
                  <a:cubicBezTo>
                    <a:pt x="37" y="41"/>
                    <a:pt x="37" y="33"/>
                    <a:pt x="37" y="27"/>
                  </a:cubicBezTo>
                  <a:cubicBezTo>
                    <a:pt x="37" y="21"/>
                    <a:pt x="37" y="14"/>
                    <a:pt x="32" y="1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53" name="Freeform 238"/>
            <p:cNvSpPr>
              <a:spLocks/>
            </p:cNvSpPr>
            <p:nvPr/>
          </p:nvSpPr>
          <p:spPr bwMode="auto">
            <a:xfrm>
              <a:off x="3355975" y="2478088"/>
              <a:ext cx="96838" cy="127000"/>
            </a:xfrm>
            <a:custGeom>
              <a:avLst/>
              <a:gdLst>
                <a:gd name="T0" fmla="*/ 35 w 41"/>
                <a:gd name="T1" fmla="*/ 54 h 54"/>
                <a:gd name="T2" fmla="*/ 35 w 41"/>
                <a:gd name="T3" fmla="*/ 21 h 54"/>
                <a:gd name="T4" fmla="*/ 21 w 41"/>
                <a:gd name="T5" fmla="*/ 5 h 54"/>
                <a:gd name="T6" fmla="*/ 6 w 41"/>
                <a:gd name="T7" fmla="*/ 21 h 54"/>
                <a:gd name="T8" fmla="*/ 6 w 41"/>
                <a:gd name="T9" fmla="*/ 54 h 54"/>
                <a:gd name="T10" fmla="*/ 0 w 41"/>
                <a:gd name="T11" fmla="*/ 54 h 54"/>
                <a:gd name="T12" fmla="*/ 0 w 41"/>
                <a:gd name="T13" fmla="*/ 1 h 54"/>
                <a:gd name="T14" fmla="*/ 6 w 41"/>
                <a:gd name="T15" fmla="*/ 1 h 54"/>
                <a:gd name="T16" fmla="*/ 6 w 41"/>
                <a:gd name="T17" fmla="*/ 7 h 54"/>
                <a:gd name="T18" fmla="*/ 21 w 41"/>
                <a:gd name="T19" fmla="*/ 0 h 54"/>
                <a:gd name="T20" fmla="*/ 35 w 41"/>
                <a:gd name="T21" fmla="*/ 5 h 54"/>
                <a:gd name="T22" fmla="*/ 41 w 41"/>
                <a:gd name="T23" fmla="*/ 20 h 54"/>
                <a:gd name="T24" fmla="*/ 41 w 41"/>
                <a:gd name="T25" fmla="*/ 54 h 54"/>
                <a:gd name="T26" fmla="*/ 35 w 41"/>
                <a:gd name="T2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54">
                  <a:moveTo>
                    <a:pt x="35" y="54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11"/>
                    <a:pt x="30" y="5"/>
                    <a:pt x="21" y="5"/>
                  </a:cubicBezTo>
                  <a:cubicBezTo>
                    <a:pt x="11" y="5"/>
                    <a:pt x="6" y="11"/>
                    <a:pt x="6" y="21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7" y="0"/>
                    <a:pt x="32" y="2"/>
                    <a:pt x="35" y="5"/>
                  </a:cubicBezTo>
                  <a:cubicBezTo>
                    <a:pt x="39" y="9"/>
                    <a:pt x="41" y="14"/>
                    <a:pt x="41" y="20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5" y="5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54" name="Freeform 239"/>
            <p:cNvSpPr>
              <a:spLocks/>
            </p:cNvSpPr>
            <p:nvPr/>
          </p:nvSpPr>
          <p:spPr bwMode="auto">
            <a:xfrm>
              <a:off x="3487738" y="2478088"/>
              <a:ext cx="95250" cy="127000"/>
            </a:xfrm>
            <a:custGeom>
              <a:avLst/>
              <a:gdLst>
                <a:gd name="T0" fmla="*/ 23 w 40"/>
                <a:gd name="T1" fmla="*/ 54 h 54"/>
                <a:gd name="T2" fmla="*/ 0 w 40"/>
                <a:gd name="T3" fmla="*/ 27 h 54"/>
                <a:gd name="T4" fmla="*/ 23 w 40"/>
                <a:gd name="T5" fmla="*/ 0 h 54"/>
                <a:gd name="T6" fmla="*/ 40 w 40"/>
                <a:gd name="T7" fmla="*/ 8 h 54"/>
                <a:gd name="T8" fmla="*/ 37 w 40"/>
                <a:gd name="T9" fmla="*/ 12 h 54"/>
                <a:gd name="T10" fmla="*/ 23 w 40"/>
                <a:gd name="T11" fmla="*/ 5 h 54"/>
                <a:gd name="T12" fmla="*/ 9 w 40"/>
                <a:gd name="T13" fmla="*/ 12 h 54"/>
                <a:gd name="T14" fmla="*/ 5 w 40"/>
                <a:gd name="T15" fmla="*/ 27 h 54"/>
                <a:gd name="T16" fmla="*/ 9 w 40"/>
                <a:gd name="T17" fmla="*/ 42 h 54"/>
                <a:gd name="T18" fmla="*/ 23 w 40"/>
                <a:gd name="T19" fmla="*/ 49 h 54"/>
                <a:gd name="T20" fmla="*/ 37 w 40"/>
                <a:gd name="T21" fmla="*/ 43 h 54"/>
                <a:gd name="T22" fmla="*/ 40 w 40"/>
                <a:gd name="T23" fmla="*/ 46 h 54"/>
                <a:gd name="T24" fmla="*/ 23 w 40"/>
                <a:gd name="T2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54">
                  <a:moveTo>
                    <a:pt x="23" y="54"/>
                  </a:moveTo>
                  <a:cubicBezTo>
                    <a:pt x="9" y="54"/>
                    <a:pt x="0" y="44"/>
                    <a:pt x="0" y="27"/>
                  </a:cubicBezTo>
                  <a:cubicBezTo>
                    <a:pt x="0" y="10"/>
                    <a:pt x="9" y="0"/>
                    <a:pt x="23" y="0"/>
                  </a:cubicBezTo>
                  <a:cubicBezTo>
                    <a:pt x="30" y="0"/>
                    <a:pt x="35" y="2"/>
                    <a:pt x="40" y="8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2" y="7"/>
                    <a:pt x="29" y="5"/>
                    <a:pt x="23" y="5"/>
                  </a:cubicBezTo>
                  <a:cubicBezTo>
                    <a:pt x="17" y="5"/>
                    <a:pt x="12" y="8"/>
                    <a:pt x="9" y="12"/>
                  </a:cubicBezTo>
                  <a:cubicBezTo>
                    <a:pt x="6" y="16"/>
                    <a:pt x="5" y="20"/>
                    <a:pt x="5" y="27"/>
                  </a:cubicBezTo>
                  <a:cubicBezTo>
                    <a:pt x="5" y="34"/>
                    <a:pt x="6" y="39"/>
                    <a:pt x="9" y="42"/>
                  </a:cubicBezTo>
                  <a:cubicBezTo>
                    <a:pt x="12" y="47"/>
                    <a:pt x="17" y="49"/>
                    <a:pt x="23" y="49"/>
                  </a:cubicBezTo>
                  <a:cubicBezTo>
                    <a:pt x="29" y="49"/>
                    <a:pt x="32" y="48"/>
                    <a:pt x="37" y="43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5" y="53"/>
                    <a:pt x="30" y="54"/>
                    <a:pt x="23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55" name="Freeform 240"/>
            <p:cNvSpPr>
              <a:spLocks noEditPoints="1"/>
            </p:cNvSpPr>
            <p:nvPr/>
          </p:nvSpPr>
          <p:spPr bwMode="auto">
            <a:xfrm>
              <a:off x="3605213" y="2478088"/>
              <a:ext cx="101600" cy="127000"/>
            </a:xfrm>
            <a:custGeom>
              <a:avLst/>
              <a:gdLst>
                <a:gd name="T0" fmla="*/ 6 w 43"/>
                <a:gd name="T1" fmla="*/ 28 h 54"/>
                <a:gd name="T2" fmla="*/ 23 w 43"/>
                <a:gd name="T3" fmla="*/ 49 h 54"/>
                <a:gd name="T4" fmla="*/ 38 w 43"/>
                <a:gd name="T5" fmla="*/ 43 h 54"/>
                <a:gd name="T6" fmla="*/ 42 w 43"/>
                <a:gd name="T7" fmla="*/ 46 h 54"/>
                <a:gd name="T8" fmla="*/ 23 w 43"/>
                <a:gd name="T9" fmla="*/ 54 h 54"/>
                <a:gd name="T10" fmla="*/ 0 w 43"/>
                <a:gd name="T11" fmla="*/ 27 h 54"/>
                <a:gd name="T12" fmla="*/ 22 w 43"/>
                <a:gd name="T13" fmla="*/ 0 h 54"/>
                <a:gd name="T14" fmla="*/ 43 w 43"/>
                <a:gd name="T15" fmla="*/ 26 h 54"/>
                <a:gd name="T16" fmla="*/ 43 w 43"/>
                <a:gd name="T17" fmla="*/ 28 h 54"/>
                <a:gd name="T18" fmla="*/ 6 w 43"/>
                <a:gd name="T19" fmla="*/ 28 h 54"/>
                <a:gd name="T20" fmla="*/ 35 w 43"/>
                <a:gd name="T21" fmla="*/ 14 h 54"/>
                <a:gd name="T22" fmla="*/ 22 w 43"/>
                <a:gd name="T23" fmla="*/ 5 h 54"/>
                <a:gd name="T24" fmla="*/ 8 w 43"/>
                <a:gd name="T25" fmla="*/ 14 h 54"/>
                <a:gd name="T26" fmla="*/ 6 w 43"/>
                <a:gd name="T27" fmla="*/ 24 h 54"/>
                <a:gd name="T28" fmla="*/ 37 w 43"/>
                <a:gd name="T29" fmla="*/ 24 h 54"/>
                <a:gd name="T30" fmla="*/ 35 w 43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54">
                  <a:moveTo>
                    <a:pt x="6" y="28"/>
                  </a:moveTo>
                  <a:cubicBezTo>
                    <a:pt x="6" y="42"/>
                    <a:pt x="12" y="49"/>
                    <a:pt x="23" y="49"/>
                  </a:cubicBezTo>
                  <a:cubicBezTo>
                    <a:pt x="29" y="49"/>
                    <a:pt x="33" y="47"/>
                    <a:pt x="38" y="43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7" y="52"/>
                    <a:pt x="32" y="54"/>
                    <a:pt x="23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2" y="0"/>
                  </a:cubicBezTo>
                  <a:cubicBezTo>
                    <a:pt x="35" y="0"/>
                    <a:pt x="43" y="10"/>
                    <a:pt x="43" y="26"/>
                  </a:cubicBezTo>
                  <a:cubicBezTo>
                    <a:pt x="43" y="28"/>
                    <a:pt x="43" y="28"/>
                    <a:pt x="43" y="28"/>
                  </a:cubicBezTo>
                  <a:lnTo>
                    <a:pt x="6" y="28"/>
                  </a:lnTo>
                  <a:close/>
                  <a:moveTo>
                    <a:pt x="35" y="14"/>
                  </a:moveTo>
                  <a:cubicBezTo>
                    <a:pt x="33" y="9"/>
                    <a:pt x="28" y="5"/>
                    <a:pt x="22" y="5"/>
                  </a:cubicBezTo>
                  <a:cubicBezTo>
                    <a:pt x="16" y="5"/>
                    <a:pt x="10" y="9"/>
                    <a:pt x="8" y="14"/>
                  </a:cubicBezTo>
                  <a:cubicBezTo>
                    <a:pt x="7" y="17"/>
                    <a:pt x="6" y="19"/>
                    <a:pt x="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9"/>
                    <a:pt x="37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56" name="Freeform 241"/>
            <p:cNvSpPr>
              <a:spLocks noEditPoints="1"/>
            </p:cNvSpPr>
            <p:nvPr/>
          </p:nvSpPr>
          <p:spPr bwMode="auto">
            <a:xfrm>
              <a:off x="3741738" y="2478088"/>
              <a:ext cx="96838" cy="187325"/>
            </a:xfrm>
            <a:custGeom>
              <a:avLst/>
              <a:gdLst>
                <a:gd name="T0" fmla="*/ 34 w 41"/>
                <a:gd name="T1" fmla="*/ 50 h 79"/>
                <a:gd name="T2" fmla="*/ 21 w 41"/>
                <a:gd name="T3" fmla="*/ 54 h 79"/>
                <a:gd name="T4" fmla="*/ 6 w 41"/>
                <a:gd name="T5" fmla="*/ 47 h 79"/>
                <a:gd name="T6" fmla="*/ 6 w 41"/>
                <a:gd name="T7" fmla="*/ 79 h 79"/>
                <a:gd name="T8" fmla="*/ 0 w 41"/>
                <a:gd name="T9" fmla="*/ 79 h 79"/>
                <a:gd name="T10" fmla="*/ 0 w 41"/>
                <a:gd name="T11" fmla="*/ 1 h 79"/>
                <a:gd name="T12" fmla="*/ 6 w 41"/>
                <a:gd name="T13" fmla="*/ 1 h 79"/>
                <a:gd name="T14" fmla="*/ 6 w 41"/>
                <a:gd name="T15" fmla="*/ 8 h 79"/>
                <a:gd name="T16" fmla="*/ 21 w 41"/>
                <a:gd name="T17" fmla="*/ 0 h 79"/>
                <a:gd name="T18" fmla="*/ 34 w 41"/>
                <a:gd name="T19" fmla="*/ 5 h 79"/>
                <a:gd name="T20" fmla="*/ 41 w 41"/>
                <a:gd name="T21" fmla="*/ 27 h 79"/>
                <a:gd name="T22" fmla="*/ 34 w 41"/>
                <a:gd name="T23" fmla="*/ 50 h 79"/>
                <a:gd name="T24" fmla="*/ 21 w 41"/>
                <a:gd name="T25" fmla="*/ 5 h 79"/>
                <a:gd name="T26" fmla="*/ 6 w 41"/>
                <a:gd name="T27" fmla="*/ 27 h 79"/>
                <a:gd name="T28" fmla="*/ 21 w 41"/>
                <a:gd name="T29" fmla="*/ 49 h 79"/>
                <a:gd name="T30" fmla="*/ 36 w 41"/>
                <a:gd name="T31" fmla="*/ 27 h 79"/>
                <a:gd name="T32" fmla="*/ 21 w 41"/>
                <a:gd name="T3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4" y="50"/>
                  </a:moveTo>
                  <a:cubicBezTo>
                    <a:pt x="32" y="53"/>
                    <a:pt x="27" y="54"/>
                    <a:pt x="21" y="54"/>
                  </a:cubicBezTo>
                  <a:cubicBezTo>
                    <a:pt x="15" y="54"/>
                    <a:pt x="10" y="53"/>
                    <a:pt x="6" y="47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0" y="1"/>
                    <a:pt x="15" y="0"/>
                    <a:pt x="21" y="0"/>
                  </a:cubicBezTo>
                  <a:cubicBezTo>
                    <a:pt x="27" y="0"/>
                    <a:pt x="32" y="2"/>
                    <a:pt x="34" y="5"/>
                  </a:cubicBezTo>
                  <a:cubicBezTo>
                    <a:pt x="40" y="10"/>
                    <a:pt x="41" y="19"/>
                    <a:pt x="41" y="27"/>
                  </a:cubicBezTo>
                  <a:cubicBezTo>
                    <a:pt x="41" y="36"/>
                    <a:pt x="40" y="44"/>
                    <a:pt x="34" y="50"/>
                  </a:cubicBezTo>
                  <a:close/>
                  <a:moveTo>
                    <a:pt x="21" y="5"/>
                  </a:moveTo>
                  <a:cubicBezTo>
                    <a:pt x="8" y="5"/>
                    <a:pt x="6" y="16"/>
                    <a:pt x="6" y="27"/>
                  </a:cubicBezTo>
                  <a:cubicBezTo>
                    <a:pt x="6" y="38"/>
                    <a:pt x="8" y="49"/>
                    <a:pt x="21" y="49"/>
                  </a:cubicBezTo>
                  <a:cubicBezTo>
                    <a:pt x="34" y="49"/>
                    <a:pt x="36" y="38"/>
                    <a:pt x="36" y="27"/>
                  </a:cubicBezTo>
                  <a:cubicBezTo>
                    <a:pt x="36" y="16"/>
                    <a:pt x="34" y="5"/>
                    <a:pt x="21" y="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57" name="Freeform 242"/>
            <p:cNvSpPr>
              <a:spLocks/>
            </p:cNvSpPr>
            <p:nvPr/>
          </p:nvSpPr>
          <p:spPr bwMode="auto">
            <a:xfrm>
              <a:off x="3862388" y="2439988"/>
              <a:ext cx="57150" cy="165100"/>
            </a:xfrm>
            <a:custGeom>
              <a:avLst/>
              <a:gdLst>
                <a:gd name="T0" fmla="*/ 20 w 24"/>
                <a:gd name="T1" fmla="*/ 70 h 70"/>
                <a:gd name="T2" fmla="*/ 7 w 24"/>
                <a:gd name="T3" fmla="*/ 56 h 70"/>
                <a:gd name="T4" fmla="*/ 7 w 24"/>
                <a:gd name="T5" fmla="*/ 21 h 70"/>
                <a:gd name="T6" fmla="*/ 0 w 24"/>
                <a:gd name="T7" fmla="*/ 21 h 70"/>
                <a:gd name="T8" fmla="*/ 0 w 24"/>
                <a:gd name="T9" fmla="*/ 17 h 70"/>
                <a:gd name="T10" fmla="*/ 7 w 24"/>
                <a:gd name="T11" fmla="*/ 17 h 70"/>
                <a:gd name="T12" fmla="*/ 7 w 24"/>
                <a:gd name="T13" fmla="*/ 0 h 70"/>
                <a:gd name="T14" fmla="*/ 13 w 24"/>
                <a:gd name="T15" fmla="*/ 0 h 70"/>
                <a:gd name="T16" fmla="*/ 13 w 24"/>
                <a:gd name="T17" fmla="*/ 17 h 70"/>
                <a:gd name="T18" fmla="*/ 24 w 24"/>
                <a:gd name="T19" fmla="*/ 17 h 70"/>
                <a:gd name="T20" fmla="*/ 24 w 24"/>
                <a:gd name="T21" fmla="*/ 21 h 70"/>
                <a:gd name="T22" fmla="*/ 13 w 24"/>
                <a:gd name="T23" fmla="*/ 21 h 70"/>
                <a:gd name="T24" fmla="*/ 13 w 24"/>
                <a:gd name="T25" fmla="*/ 56 h 70"/>
                <a:gd name="T26" fmla="*/ 21 w 24"/>
                <a:gd name="T27" fmla="*/ 65 h 70"/>
                <a:gd name="T28" fmla="*/ 24 w 24"/>
                <a:gd name="T29" fmla="*/ 65 h 70"/>
                <a:gd name="T30" fmla="*/ 24 w 24"/>
                <a:gd name="T31" fmla="*/ 70 h 70"/>
                <a:gd name="T32" fmla="*/ 20 w 24"/>
                <a:gd name="T3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70">
                  <a:moveTo>
                    <a:pt x="20" y="70"/>
                  </a:moveTo>
                  <a:cubicBezTo>
                    <a:pt x="11" y="70"/>
                    <a:pt x="7" y="64"/>
                    <a:pt x="7" y="56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62"/>
                    <a:pt x="15" y="65"/>
                    <a:pt x="21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70"/>
                    <a:pt x="24" y="70"/>
                    <a:pt x="24" y="70"/>
                  </a:cubicBezTo>
                  <a:lnTo>
                    <a:pt x="20" y="7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58" name="Freeform 243"/>
            <p:cNvSpPr>
              <a:spLocks noEditPoints="1"/>
            </p:cNvSpPr>
            <p:nvPr/>
          </p:nvSpPr>
          <p:spPr bwMode="auto">
            <a:xfrm>
              <a:off x="3943350" y="2478088"/>
              <a:ext cx="103188" cy="127000"/>
            </a:xfrm>
            <a:custGeom>
              <a:avLst/>
              <a:gdLst>
                <a:gd name="T0" fmla="*/ 36 w 43"/>
                <a:gd name="T1" fmla="*/ 49 h 54"/>
                <a:gd name="T2" fmla="*/ 22 w 43"/>
                <a:gd name="T3" fmla="*/ 54 h 54"/>
                <a:gd name="T4" fmla="*/ 7 w 43"/>
                <a:gd name="T5" fmla="*/ 49 h 54"/>
                <a:gd name="T6" fmla="*/ 0 w 43"/>
                <a:gd name="T7" fmla="*/ 27 h 54"/>
                <a:gd name="T8" fmla="*/ 7 w 43"/>
                <a:gd name="T9" fmla="*/ 6 h 54"/>
                <a:gd name="T10" fmla="*/ 22 w 43"/>
                <a:gd name="T11" fmla="*/ 0 h 54"/>
                <a:gd name="T12" fmla="*/ 36 w 43"/>
                <a:gd name="T13" fmla="*/ 6 h 54"/>
                <a:gd name="T14" fmla="*/ 43 w 43"/>
                <a:gd name="T15" fmla="*/ 27 h 54"/>
                <a:gd name="T16" fmla="*/ 36 w 43"/>
                <a:gd name="T17" fmla="*/ 49 h 54"/>
                <a:gd name="T18" fmla="*/ 33 w 43"/>
                <a:gd name="T19" fmla="*/ 10 h 54"/>
                <a:gd name="T20" fmla="*/ 22 w 43"/>
                <a:gd name="T21" fmla="*/ 5 h 54"/>
                <a:gd name="T22" fmla="*/ 11 w 43"/>
                <a:gd name="T23" fmla="*/ 10 h 54"/>
                <a:gd name="T24" fmla="*/ 6 w 43"/>
                <a:gd name="T25" fmla="*/ 27 h 54"/>
                <a:gd name="T26" fmla="*/ 11 w 43"/>
                <a:gd name="T27" fmla="*/ 45 h 54"/>
                <a:gd name="T28" fmla="*/ 22 w 43"/>
                <a:gd name="T29" fmla="*/ 49 h 54"/>
                <a:gd name="T30" fmla="*/ 33 w 43"/>
                <a:gd name="T31" fmla="*/ 45 h 54"/>
                <a:gd name="T32" fmla="*/ 37 w 43"/>
                <a:gd name="T33" fmla="*/ 27 h 54"/>
                <a:gd name="T34" fmla="*/ 33 w 43"/>
                <a:gd name="T3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4">
                  <a:moveTo>
                    <a:pt x="36" y="49"/>
                  </a:moveTo>
                  <a:cubicBezTo>
                    <a:pt x="33" y="52"/>
                    <a:pt x="28" y="54"/>
                    <a:pt x="22" y="54"/>
                  </a:cubicBezTo>
                  <a:cubicBezTo>
                    <a:pt x="16" y="54"/>
                    <a:pt x="11" y="52"/>
                    <a:pt x="7" y="49"/>
                  </a:cubicBezTo>
                  <a:cubicBezTo>
                    <a:pt x="1" y="43"/>
                    <a:pt x="0" y="35"/>
                    <a:pt x="0" y="27"/>
                  </a:cubicBezTo>
                  <a:cubicBezTo>
                    <a:pt x="0" y="20"/>
                    <a:pt x="1" y="12"/>
                    <a:pt x="7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6" y="6"/>
                  </a:cubicBezTo>
                  <a:cubicBezTo>
                    <a:pt x="42" y="12"/>
                    <a:pt x="43" y="20"/>
                    <a:pt x="43" y="27"/>
                  </a:cubicBezTo>
                  <a:cubicBezTo>
                    <a:pt x="43" y="35"/>
                    <a:pt x="42" y="43"/>
                    <a:pt x="36" y="49"/>
                  </a:cubicBezTo>
                  <a:close/>
                  <a:moveTo>
                    <a:pt x="33" y="10"/>
                  </a:moveTo>
                  <a:cubicBezTo>
                    <a:pt x="30" y="7"/>
                    <a:pt x="26" y="5"/>
                    <a:pt x="22" y="5"/>
                  </a:cubicBezTo>
                  <a:cubicBezTo>
                    <a:pt x="17" y="5"/>
                    <a:pt x="14" y="7"/>
                    <a:pt x="11" y="10"/>
                  </a:cubicBezTo>
                  <a:cubicBezTo>
                    <a:pt x="6" y="14"/>
                    <a:pt x="6" y="21"/>
                    <a:pt x="6" y="27"/>
                  </a:cubicBezTo>
                  <a:cubicBezTo>
                    <a:pt x="6" y="33"/>
                    <a:pt x="6" y="41"/>
                    <a:pt x="11" y="45"/>
                  </a:cubicBezTo>
                  <a:cubicBezTo>
                    <a:pt x="14" y="48"/>
                    <a:pt x="17" y="49"/>
                    <a:pt x="22" y="49"/>
                  </a:cubicBezTo>
                  <a:cubicBezTo>
                    <a:pt x="26" y="49"/>
                    <a:pt x="30" y="48"/>
                    <a:pt x="33" y="45"/>
                  </a:cubicBezTo>
                  <a:cubicBezTo>
                    <a:pt x="37" y="41"/>
                    <a:pt x="37" y="33"/>
                    <a:pt x="37" y="27"/>
                  </a:cubicBezTo>
                  <a:cubicBezTo>
                    <a:pt x="37" y="21"/>
                    <a:pt x="37" y="14"/>
                    <a:pt x="33" y="1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59" name="Freeform 244"/>
            <p:cNvSpPr>
              <a:spLocks/>
            </p:cNvSpPr>
            <p:nvPr/>
          </p:nvSpPr>
          <p:spPr bwMode="auto">
            <a:xfrm>
              <a:off x="4068763" y="2478088"/>
              <a:ext cx="103188" cy="127000"/>
            </a:xfrm>
            <a:custGeom>
              <a:avLst/>
              <a:gdLst>
                <a:gd name="T0" fmla="*/ 22 w 43"/>
                <a:gd name="T1" fmla="*/ 54 h 54"/>
                <a:gd name="T2" fmla="*/ 0 w 43"/>
                <a:gd name="T3" fmla="*/ 47 h 54"/>
                <a:gd name="T4" fmla="*/ 4 w 43"/>
                <a:gd name="T5" fmla="*/ 43 h 54"/>
                <a:gd name="T6" fmla="*/ 21 w 43"/>
                <a:gd name="T7" fmla="*/ 49 h 54"/>
                <a:gd name="T8" fmla="*/ 37 w 43"/>
                <a:gd name="T9" fmla="*/ 39 h 54"/>
                <a:gd name="T10" fmla="*/ 27 w 43"/>
                <a:gd name="T11" fmla="*/ 30 h 54"/>
                <a:gd name="T12" fmla="*/ 18 w 43"/>
                <a:gd name="T13" fmla="*/ 29 h 54"/>
                <a:gd name="T14" fmla="*/ 3 w 43"/>
                <a:gd name="T15" fmla="*/ 15 h 54"/>
                <a:gd name="T16" fmla="*/ 22 w 43"/>
                <a:gd name="T17" fmla="*/ 0 h 54"/>
                <a:gd name="T18" fmla="*/ 40 w 43"/>
                <a:gd name="T19" fmla="*/ 6 h 54"/>
                <a:gd name="T20" fmla="*/ 36 w 43"/>
                <a:gd name="T21" fmla="*/ 10 h 54"/>
                <a:gd name="T22" fmla="*/ 22 w 43"/>
                <a:gd name="T23" fmla="*/ 5 h 54"/>
                <a:gd name="T24" fmla="*/ 8 w 43"/>
                <a:gd name="T25" fmla="*/ 15 h 54"/>
                <a:gd name="T26" fmla="*/ 19 w 43"/>
                <a:gd name="T27" fmla="*/ 24 h 54"/>
                <a:gd name="T28" fmla="*/ 27 w 43"/>
                <a:gd name="T29" fmla="*/ 25 h 54"/>
                <a:gd name="T30" fmla="*/ 43 w 43"/>
                <a:gd name="T31" fmla="*/ 39 h 54"/>
                <a:gd name="T32" fmla="*/ 22 w 43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54">
                  <a:moveTo>
                    <a:pt x="22" y="54"/>
                  </a:moveTo>
                  <a:cubicBezTo>
                    <a:pt x="12" y="54"/>
                    <a:pt x="6" y="52"/>
                    <a:pt x="0" y="4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8" y="47"/>
                    <a:pt x="14" y="49"/>
                    <a:pt x="21" y="49"/>
                  </a:cubicBezTo>
                  <a:cubicBezTo>
                    <a:pt x="32" y="49"/>
                    <a:pt x="37" y="46"/>
                    <a:pt x="37" y="39"/>
                  </a:cubicBezTo>
                  <a:cubicBezTo>
                    <a:pt x="37" y="33"/>
                    <a:pt x="34" y="30"/>
                    <a:pt x="27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8" y="28"/>
                    <a:pt x="3" y="23"/>
                    <a:pt x="3" y="15"/>
                  </a:cubicBezTo>
                  <a:cubicBezTo>
                    <a:pt x="3" y="6"/>
                    <a:pt x="10" y="0"/>
                    <a:pt x="22" y="0"/>
                  </a:cubicBezTo>
                  <a:cubicBezTo>
                    <a:pt x="29" y="0"/>
                    <a:pt x="36" y="2"/>
                    <a:pt x="40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2" y="7"/>
                    <a:pt x="27" y="5"/>
                    <a:pt x="22" y="5"/>
                  </a:cubicBezTo>
                  <a:cubicBezTo>
                    <a:pt x="13" y="5"/>
                    <a:pt x="8" y="9"/>
                    <a:pt x="8" y="15"/>
                  </a:cubicBezTo>
                  <a:cubicBezTo>
                    <a:pt x="8" y="21"/>
                    <a:pt x="11" y="23"/>
                    <a:pt x="19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6"/>
                    <a:pt x="43" y="28"/>
                    <a:pt x="43" y="39"/>
                  </a:cubicBezTo>
                  <a:cubicBezTo>
                    <a:pt x="43" y="48"/>
                    <a:pt x="35" y="54"/>
                    <a:pt x="22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60" name="Freeform 245"/>
            <p:cNvSpPr>
              <a:spLocks noEditPoints="1"/>
            </p:cNvSpPr>
            <p:nvPr/>
          </p:nvSpPr>
          <p:spPr bwMode="auto">
            <a:xfrm>
              <a:off x="4264025" y="2420938"/>
              <a:ext cx="96838" cy="184150"/>
            </a:xfrm>
            <a:custGeom>
              <a:avLst/>
              <a:gdLst>
                <a:gd name="T0" fmla="*/ 34 w 41"/>
                <a:gd name="T1" fmla="*/ 74 h 78"/>
                <a:gd name="T2" fmla="*/ 21 w 41"/>
                <a:gd name="T3" fmla="*/ 78 h 78"/>
                <a:gd name="T4" fmla="*/ 6 w 41"/>
                <a:gd name="T5" fmla="*/ 71 h 78"/>
                <a:gd name="T6" fmla="*/ 6 w 41"/>
                <a:gd name="T7" fmla="*/ 78 h 78"/>
                <a:gd name="T8" fmla="*/ 0 w 41"/>
                <a:gd name="T9" fmla="*/ 78 h 78"/>
                <a:gd name="T10" fmla="*/ 0 w 41"/>
                <a:gd name="T11" fmla="*/ 0 h 78"/>
                <a:gd name="T12" fmla="*/ 6 w 41"/>
                <a:gd name="T13" fmla="*/ 0 h 78"/>
                <a:gd name="T14" fmla="*/ 6 w 41"/>
                <a:gd name="T15" fmla="*/ 32 h 78"/>
                <a:gd name="T16" fmla="*/ 21 w 41"/>
                <a:gd name="T17" fmla="*/ 24 h 78"/>
                <a:gd name="T18" fmla="*/ 34 w 41"/>
                <a:gd name="T19" fmla="*/ 29 h 78"/>
                <a:gd name="T20" fmla="*/ 41 w 41"/>
                <a:gd name="T21" fmla="*/ 51 h 78"/>
                <a:gd name="T22" fmla="*/ 34 w 41"/>
                <a:gd name="T23" fmla="*/ 74 h 78"/>
                <a:gd name="T24" fmla="*/ 21 w 41"/>
                <a:gd name="T25" fmla="*/ 29 h 78"/>
                <a:gd name="T26" fmla="*/ 6 w 41"/>
                <a:gd name="T27" fmla="*/ 51 h 78"/>
                <a:gd name="T28" fmla="*/ 21 w 41"/>
                <a:gd name="T29" fmla="*/ 73 h 78"/>
                <a:gd name="T30" fmla="*/ 36 w 41"/>
                <a:gd name="T31" fmla="*/ 51 h 78"/>
                <a:gd name="T32" fmla="*/ 21 w 41"/>
                <a:gd name="T33" fmla="*/ 2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8">
                  <a:moveTo>
                    <a:pt x="34" y="74"/>
                  </a:moveTo>
                  <a:cubicBezTo>
                    <a:pt x="32" y="77"/>
                    <a:pt x="27" y="78"/>
                    <a:pt x="21" y="78"/>
                  </a:cubicBezTo>
                  <a:cubicBezTo>
                    <a:pt x="16" y="78"/>
                    <a:pt x="10" y="77"/>
                    <a:pt x="6" y="71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10" y="25"/>
                    <a:pt x="16" y="24"/>
                    <a:pt x="21" y="24"/>
                  </a:cubicBezTo>
                  <a:cubicBezTo>
                    <a:pt x="27" y="24"/>
                    <a:pt x="32" y="26"/>
                    <a:pt x="34" y="29"/>
                  </a:cubicBezTo>
                  <a:cubicBezTo>
                    <a:pt x="40" y="34"/>
                    <a:pt x="41" y="43"/>
                    <a:pt x="41" y="51"/>
                  </a:cubicBezTo>
                  <a:cubicBezTo>
                    <a:pt x="41" y="60"/>
                    <a:pt x="40" y="68"/>
                    <a:pt x="34" y="74"/>
                  </a:cubicBezTo>
                  <a:close/>
                  <a:moveTo>
                    <a:pt x="21" y="29"/>
                  </a:moveTo>
                  <a:cubicBezTo>
                    <a:pt x="8" y="29"/>
                    <a:pt x="6" y="40"/>
                    <a:pt x="6" y="51"/>
                  </a:cubicBezTo>
                  <a:cubicBezTo>
                    <a:pt x="6" y="62"/>
                    <a:pt x="8" y="73"/>
                    <a:pt x="21" y="73"/>
                  </a:cubicBezTo>
                  <a:cubicBezTo>
                    <a:pt x="34" y="73"/>
                    <a:pt x="36" y="62"/>
                    <a:pt x="36" y="51"/>
                  </a:cubicBezTo>
                  <a:cubicBezTo>
                    <a:pt x="36" y="40"/>
                    <a:pt x="34" y="29"/>
                    <a:pt x="21" y="2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61" name="Freeform 246"/>
            <p:cNvSpPr>
              <a:spLocks noEditPoints="1"/>
            </p:cNvSpPr>
            <p:nvPr/>
          </p:nvSpPr>
          <p:spPr bwMode="auto">
            <a:xfrm>
              <a:off x="4387850" y="2413000"/>
              <a:ext cx="96838" cy="192088"/>
            </a:xfrm>
            <a:custGeom>
              <a:avLst/>
              <a:gdLst>
                <a:gd name="T0" fmla="*/ 36 w 41"/>
                <a:gd name="T1" fmla="*/ 81 h 81"/>
                <a:gd name="T2" fmla="*/ 36 w 41"/>
                <a:gd name="T3" fmla="*/ 75 h 81"/>
                <a:gd name="T4" fmla="*/ 20 w 41"/>
                <a:gd name="T5" fmla="*/ 81 h 81"/>
                <a:gd name="T6" fmla="*/ 4 w 41"/>
                <a:gd name="T7" fmla="*/ 77 h 81"/>
                <a:gd name="T8" fmla="*/ 0 w 41"/>
                <a:gd name="T9" fmla="*/ 66 h 81"/>
                <a:gd name="T10" fmla="*/ 19 w 41"/>
                <a:gd name="T11" fmla="*/ 51 h 81"/>
                <a:gd name="T12" fmla="*/ 36 w 41"/>
                <a:gd name="T13" fmla="*/ 51 h 81"/>
                <a:gd name="T14" fmla="*/ 36 w 41"/>
                <a:gd name="T15" fmla="*/ 45 h 81"/>
                <a:gd name="T16" fmla="*/ 21 w 41"/>
                <a:gd name="T17" fmla="*/ 32 h 81"/>
                <a:gd name="T18" fmla="*/ 6 w 41"/>
                <a:gd name="T19" fmla="*/ 39 h 81"/>
                <a:gd name="T20" fmla="*/ 2 w 41"/>
                <a:gd name="T21" fmla="*/ 35 h 81"/>
                <a:gd name="T22" fmla="*/ 21 w 41"/>
                <a:gd name="T23" fmla="*/ 27 h 81"/>
                <a:gd name="T24" fmla="*/ 41 w 41"/>
                <a:gd name="T25" fmla="*/ 45 h 81"/>
                <a:gd name="T26" fmla="*/ 41 w 41"/>
                <a:gd name="T27" fmla="*/ 81 h 81"/>
                <a:gd name="T28" fmla="*/ 36 w 41"/>
                <a:gd name="T29" fmla="*/ 81 h 81"/>
                <a:gd name="T30" fmla="*/ 36 w 41"/>
                <a:gd name="T31" fmla="*/ 55 h 81"/>
                <a:gd name="T32" fmla="*/ 19 w 41"/>
                <a:gd name="T33" fmla="*/ 55 h 81"/>
                <a:gd name="T34" fmla="*/ 6 w 41"/>
                <a:gd name="T35" fmla="*/ 66 h 81"/>
                <a:gd name="T36" fmla="*/ 20 w 41"/>
                <a:gd name="T37" fmla="*/ 76 h 81"/>
                <a:gd name="T38" fmla="*/ 33 w 41"/>
                <a:gd name="T39" fmla="*/ 72 h 81"/>
                <a:gd name="T40" fmla="*/ 36 w 41"/>
                <a:gd name="T41" fmla="*/ 62 h 81"/>
                <a:gd name="T42" fmla="*/ 36 w 41"/>
                <a:gd name="T43" fmla="*/ 55 h 81"/>
                <a:gd name="T44" fmla="*/ 23 w 41"/>
                <a:gd name="T45" fmla="*/ 16 h 81"/>
                <a:gd name="T46" fmla="*/ 16 w 41"/>
                <a:gd name="T47" fmla="*/ 16 h 81"/>
                <a:gd name="T48" fmla="*/ 27 w 41"/>
                <a:gd name="T49" fmla="*/ 0 h 81"/>
                <a:gd name="T50" fmla="*/ 34 w 41"/>
                <a:gd name="T51" fmla="*/ 0 h 81"/>
                <a:gd name="T52" fmla="*/ 23 w 41"/>
                <a:gd name="T53" fmla="*/ 1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" h="81">
                  <a:moveTo>
                    <a:pt x="36" y="81"/>
                  </a:moveTo>
                  <a:cubicBezTo>
                    <a:pt x="36" y="75"/>
                    <a:pt x="36" y="75"/>
                    <a:pt x="36" y="75"/>
                  </a:cubicBezTo>
                  <a:cubicBezTo>
                    <a:pt x="31" y="80"/>
                    <a:pt x="27" y="81"/>
                    <a:pt x="20" y="81"/>
                  </a:cubicBezTo>
                  <a:cubicBezTo>
                    <a:pt x="12" y="81"/>
                    <a:pt x="7" y="80"/>
                    <a:pt x="4" y="77"/>
                  </a:cubicBezTo>
                  <a:cubicBezTo>
                    <a:pt x="2" y="74"/>
                    <a:pt x="0" y="70"/>
                    <a:pt x="0" y="66"/>
                  </a:cubicBezTo>
                  <a:cubicBezTo>
                    <a:pt x="0" y="57"/>
                    <a:pt x="7" y="51"/>
                    <a:pt x="19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37"/>
                    <a:pt x="32" y="32"/>
                    <a:pt x="21" y="32"/>
                  </a:cubicBezTo>
                  <a:cubicBezTo>
                    <a:pt x="13" y="32"/>
                    <a:pt x="10" y="34"/>
                    <a:pt x="6" y="39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7" y="29"/>
                    <a:pt x="12" y="27"/>
                    <a:pt x="21" y="27"/>
                  </a:cubicBezTo>
                  <a:cubicBezTo>
                    <a:pt x="35" y="27"/>
                    <a:pt x="41" y="33"/>
                    <a:pt x="41" y="45"/>
                  </a:cubicBezTo>
                  <a:cubicBezTo>
                    <a:pt x="41" y="81"/>
                    <a:pt x="41" y="81"/>
                    <a:pt x="41" y="81"/>
                  </a:cubicBezTo>
                  <a:lnTo>
                    <a:pt x="36" y="81"/>
                  </a:lnTo>
                  <a:close/>
                  <a:moveTo>
                    <a:pt x="36" y="55"/>
                  </a:moveTo>
                  <a:cubicBezTo>
                    <a:pt x="19" y="55"/>
                    <a:pt x="19" y="55"/>
                    <a:pt x="19" y="55"/>
                  </a:cubicBezTo>
                  <a:cubicBezTo>
                    <a:pt x="10" y="55"/>
                    <a:pt x="6" y="59"/>
                    <a:pt x="6" y="66"/>
                  </a:cubicBezTo>
                  <a:cubicBezTo>
                    <a:pt x="6" y="73"/>
                    <a:pt x="10" y="76"/>
                    <a:pt x="20" y="76"/>
                  </a:cubicBezTo>
                  <a:cubicBezTo>
                    <a:pt x="24" y="76"/>
                    <a:pt x="29" y="76"/>
                    <a:pt x="33" y="72"/>
                  </a:cubicBezTo>
                  <a:cubicBezTo>
                    <a:pt x="35" y="71"/>
                    <a:pt x="36" y="67"/>
                    <a:pt x="36" y="62"/>
                  </a:cubicBezTo>
                  <a:lnTo>
                    <a:pt x="36" y="55"/>
                  </a:lnTo>
                  <a:close/>
                  <a:moveTo>
                    <a:pt x="23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23" y="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62" name="Freeform 247"/>
            <p:cNvSpPr>
              <a:spLocks/>
            </p:cNvSpPr>
            <p:nvPr/>
          </p:nvSpPr>
          <p:spPr bwMode="auto">
            <a:xfrm>
              <a:off x="4514850" y="2478088"/>
              <a:ext cx="103188" cy="127000"/>
            </a:xfrm>
            <a:custGeom>
              <a:avLst/>
              <a:gdLst>
                <a:gd name="T0" fmla="*/ 22 w 43"/>
                <a:gd name="T1" fmla="*/ 54 h 54"/>
                <a:gd name="T2" fmla="*/ 0 w 43"/>
                <a:gd name="T3" fmla="*/ 47 h 54"/>
                <a:gd name="T4" fmla="*/ 4 w 43"/>
                <a:gd name="T5" fmla="*/ 43 h 54"/>
                <a:gd name="T6" fmla="*/ 21 w 43"/>
                <a:gd name="T7" fmla="*/ 49 h 54"/>
                <a:gd name="T8" fmla="*/ 37 w 43"/>
                <a:gd name="T9" fmla="*/ 39 h 54"/>
                <a:gd name="T10" fmla="*/ 27 w 43"/>
                <a:gd name="T11" fmla="*/ 30 h 54"/>
                <a:gd name="T12" fmla="*/ 19 w 43"/>
                <a:gd name="T13" fmla="*/ 29 h 54"/>
                <a:gd name="T14" fmla="*/ 3 w 43"/>
                <a:gd name="T15" fmla="*/ 15 h 54"/>
                <a:gd name="T16" fmla="*/ 22 w 43"/>
                <a:gd name="T17" fmla="*/ 0 h 54"/>
                <a:gd name="T18" fmla="*/ 40 w 43"/>
                <a:gd name="T19" fmla="*/ 6 h 54"/>
                <a:gd name="T20" fmla="*/ 36 w 43"/>
                <a:gd name="T21" fmla="*/ 10 h 54"/>
                <a:gd name="T22" fmla="*/ 22 w 43"/>
                <a:gd name="T23" fmla="*/ 5 h 54"/>
                <a:gd name="T24" fmla="*/ 8 w 43"/>
                <a:gd name="T25" fmla="*/ 15 h 54"/>
                <a:gd name="T26" fmla="*/ 19 w 43"/>
                <a:gd name="T27" fmla="*/ 24 h 54"/>
                <a:gd name="T28" fmla="*/ 27 w 43"/>
                <a:gd name="T29" fmla="*/ 25 h 54"/>
                <a:gd name="T30" fmla="*/ 43 w 43"/>
                <a:gd name="T31" fmla="*/ 39 h 54"/>
                <a:gd name="T32" fmla="*/ 22 w 43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54">
                  <a:moveTo>
                    <a:pt x="22" y="54"/>
                  </a:moveTo>
                  <a:cubicBezTo>
                    <a:pt x="12" y="54"/>
                    <a:pt x="6" y="52"/>
                    <a:pt x="0" y="4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8" y="47"/>
                    <a:pt x="14" y="49"/>
                    <a:pt x="21" y="49"/>
                  </a:cubicBezTo>
                  <a:cubicBezTo>
                    <a:pt x="32" y="49"/>
                    <a:pt x="37" y="46"/>
                    <a:pt x="37" y="39"/>
                  </a:cubicBezTo>
                  <a:cubicBezTo>
                    <a:pt x="37" y="33"/>
                    <a:pt x="34" y="30"/>
                    <a:pt x="27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8" y="28"/>
                    <a:pt x="3" y="23"/>
                    <a:pt x="3" y="15"/>
                  </a:cubicBezTo>
                  <a:cubicBezTo>
                    <a:pt x="3" y="6"/>
                    <a:pt x="10" y="0"/>
                    <a:pt x="22" y="0"/>
                  </a:cubicBezTo>
                  <a:cubicBezTo>
                    <a:pt x="29" y="0"/>
                    <a:pt x="36" y="2"/>
                    <a:pt x="40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2" y="7"/>
                    <a:pt x="27" y="5"/>
                    <a:pt x="22" y="5"/>
                  </a:cubicBezTo>
                  <a:cubicBezTo>
                    <a:pt x="13" y="5"/>
                    <a:pt x="8" y="9"/>
                    <a:pt x="8" y="15"/>
                  </a:cubicBezTo>
                  <a:cubicBezTo>
                    <a:pt x="8" y="21"/>
                    <a:pt x="11" y="23"/>
                    <a:pt x="19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6"/>
                    <a:pt x="43" y="28"/>
                    <a:pt x="43" y="39"/>
                  </a:cubicBezTo>
                  <a:cubicBezTo>
                    <a:pt x="43" y="48"/>
                    <a:pt x="35" y="54"/>
                    <a:pt x="22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63" name="Freeform 248"/>
            <p:cNvSpPr>
              <a:spLocks noEditPoints="1"/>
            </p:cNvSpPr>
            <p:nvPr/>
          </p:nvSpPr>
          <p:spPr bwMode="auto">
            <a:xfrm>
              <a:off x="4648200" y="2420938"/>
              <a:ext cx="17463" cy="184150"/>
            </a:xfrm>
            <a:custGeom>
              <a:avLst/>
              <a:gdLst>
                <a:gd name="T0" fmla="*/ 0 w 11"/>
                <a:gd name="T1" fmla="*/ 10 h 116"/>
                <a:gd name="T2" fmla="*/ 0 w 11"/>
                <a:gd name="T3" fmla="*/ 0 h 116"/>
                <a:gd name="T4" fmla="*/ 11 w 11"/>
                <a:gd name="T5" fmla="*/ 0 h 116"/>
                <a:gd name="T6" fmla="*/ 11 w 11"/>
                <a:gd name="T7" fmla="*/ 10 h 116"/>
                <a:gd name="T8" fmla="*/ 0 w 11"/>
                <a:gd name="T9" fmla="*/ 10 h 116"/>
                <a:gd name="T10" fmla="*/ 2 w 11"/>
                <a:gd name="T11" fmla="*/ 116 h 116"/>
                <a:gd name="T12" fmla="*/ 2 w 11"/>
                <a:gd name="T13" fmla="*/ 37 h 116"/>
                <a:gd name="T14" fmla="*/ 11 w 11"/>
                <a:gd name="T15" fmla="*/ 37 h 116"/>
                <a:gd name="T16" fmla="*/ 11 w 11"/>
                <a:gd name="T17" fmla="*/ 116 h 116"/>
                <a:gd name="T18" fmla="*/ 2 w 11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16"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  <a:moveTo>
                    <a:pt x="2" y="116"/>
                  </a:moveTo>
                  <a:lnTo>
                    <a:pt x="2" y="37"/>
                  </a:lnTo>
                  <a:lnTo>
                    <a:pt x="11" y="37"/>
                  </a:lnTo>
                  <a:lnTo>
                    <a:pt x="11" y="116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64" name="Freeform 249"/>
            <p:cNvSpPr>
              <a:spLocks/>
            </p:cNvSpPr>
            <p:nvPr/>
          </p:nvSpPr>
          <p:spPr bwMode="auto">
            <a:xfrm>
              <a:off x="4700588" y="2478088"/>
              <a:ext cx="96838" cy="127000"/>
            </a:xfrm>
            <a:custGeom>
              <a:avLst/>
              <a:gdLst>
                <a:gd name="T0" fmla="*/ 23 w 41"/>
                <a:gd name="T1" fmla="*/ 54 h 54"/>
                <a:gd name="T2" fmla="*/ 0 w 41"/>
                <a:gd name="T3" fmla="*/ 27 h 54"/>
                <a:gd name="T4" fmla="*/ 23 w 41"/>
                <a:gd name="T5" fmla="*/ 0 h 54"/>
                <a:gd name="T6" fmla="*/ 41 w 41"/>
                <a:gd name="T7" fmla="*/ 8 h 54"/>
                <a:gd name="T8" fmla="*/ 37 w 41"/>
                <a:gd name="T9" fmla="*/ 12 h 54"/>
                <a:gd name="T10" fmla="*/ 23 w 41"/>
                <a:gd name="T11" fmla="*/ 5 h 54"/>
                <a:gd name="T12" fmla="*/ 9 w 41"/>
                <a:gd name="T13" fmla="*/ 12 h 54"/>
                <a:gd name="T14" fmla="*/ 6 w 41"/>
                <a:gd name="T15" fmla="*/ 27 h 54"/>
                <a:gd name="T16" fmla="*/ 9 w 41"/>
                <a:gd name="T17" fmla="*/ 42 h 54"/>
                <a:gd name="T18" fmla="*/ 23 w 41"/>
                <a:gd name="T19" fmla="*/ 49 h 54"/>
                <a:gd name="T20" fmla="*/ 37 w 41"/>
                <a:gd name="T21" fmla="*/ 43 h 54"/>
                <a:gd name="T22" fmla="*/ 41 w 41"/>
                <a:gd name="T23" fmla="*/ 46 h 54"/>
                <a:gd name="T24" fmla="*/ 23 w 41"/>
                <a:gd name="T2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54">
                  <a:moveTo>
                    <a:pt x="23" y="54"/>
                  </a:moveTo>
                  <a:cubicBezTo>
                    <a:pt x="9" y="54"/>
                    <a:pt x="0" y="44"/>
                    <a:pt x="0" y="27"/>
                  </a:cubicBezTo>
                  <a:cubicBezTo>
                    <a:pt x="0" y="10"/>
                    <a:pt x="9" y="0"/>
                    <a:pt x="23" y="0"/>
                  </a:cubicBezTo>
                  <a:cubicBezTo>
                    <a:pt x="31" y="0"/>
                    <a:pt x="35" y="2"/>
                    <a:pt x="41" y="8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2" y="7"/>
                    <a:pt x="29" y="5"/>
                    <a:pt x="23" y="5"/>
                  </a:cubicBezTo>
                  <a:cubicBezTo>
                    <a:pt x="17" y="5"/>
                    <a:pt x="12" y="8"/>
                    <a:pt x="9" y="12"/>
                  </a:cubicBezTo>
                  <a:cubicBezTo>
                    <a:pt x="7" y="16"/>
                    <a:pt x="6" y="20"/>
                    <a:pt x="6" y="27"/>
                  </a:cubicBezTo>
                  <a:cubicBezTo>
                    <a:pt x="6" y="34"/>
                    <a:pt x="7" y="39"/>
                    <a:pt x="9" y="42"/>
                  </a:cubicBezTo>
                  <a:cubicBezTo>
                    <a:pt x="12" y="47"/>
                    <a:pt x="17" y="49"/>
                    <a:pt x="23" y="49"/>
                  </a:cubicBezTo>
                  <a:cubicBezTo>
                    <a:pt x="29" y="49"/>
                    <a:pt x="32" y="48"/>
                    <a:pt x="37" y="4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5" y="53"/>
                    <a:pt x="31" y="54"/>
                    <a:pt x="23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65" name="Freeform 250"/>
            <p:cNvSpPr>
              <a:spLocks noEditPoints="1"/>
            </p:cNvSpPr>
            <p:nvPr/>
          </p:nvSpPr>
          <p:spPr bwMode="auto">
            <a:xfrm>
              <a:off x="4819650" y="2478088"/>
              <a:ext cx="100013" cy="127000"/>
            </a:xfrm>
            <a:custGeom>
              <a:avLst/>
              <a:gdLst>
                <a:gd name="T0" fmla="*/ 36 w 42"/>
                <a:gd name="T1" fmla="*/ 49 h 54"/>
                <a:gd name="T2" fmla="*/ 21 w 42"/>
                <a:gd name="T3" fmla="*/ 54 h 54"/>
                <a:gd name="T4" fmla="*/ 6 w 42"/>
                <a:gd name="T5" fmla="*/ 49 h 54"/>
                <a:gd name="T6" fmla="*/ 0 w 42"/>
                <a:gd name="T7" fmla="*/ 27 h 54"/>
                <a:gd name="T8" fmla="*/ 6 w 42"/>
                <a:gd name="T9" fmla="*/ 6 h 54"/>
                <a:gd name="T10" fmla="*/ 21 w 42"/>
                <a:gd name="T11" fmla="*/ 0 h 54"/>
                <a:gd name="T12" fmla="*/ 36 w 42"/>
                <a:gd name="T13" fmla="*/ 6 h 54"/>
                <a:gd name="T14" fmla="*/ 42 w 42"/>
                <a:gd name="T15" fmla="*/ 27 h 54"/>
                <a:gd name="T16" fmla="*/ 36 w 42"/>
                <a:gd name="T17" fmla="*/ 49 h 54"/>
                <a:gd name="T18" fmla="*/ 32 w 42"/>
                <a:gd name="T19" fmla="*/ 10 h 54"/>
                <a:gd name="T20" fmla="*/ 21 w 42"/>
                <a:gd name="T21" fmla="*/ 5 h 54"/>
                <a:gd name="T22" fmla="*/ 10 w 42"/>
                <a:gd name="T23" fmla="*/ 10 h 54"/>
                <a:gd name="T24" fmla="*/ 5 w 42"/>
                <a:gd name="T25" fmla="*/ 27 h 54"/>
                <a:gd name="T26" fmla="*/ 10 w 42"/>
                <a:gd name="T27" fmla="*/ 45 h 54"/>
                <a:gd name="T28" fmla="*/ 21 w 42"/>
                <a:gd name="T29" fmla="*/ 49 h 54"/>
                <a:gd name="T30" fmla="*/ 32 w 42"/>
                <a:gd name="T31" fmla="*/ 45 h 54"/>
                <a:gd name="T32" fmla="*/ 37 w 42"/>
                <a:gd name="T33" fmla="*/ 27 h 54"/>
                <a:gd name="T34" fmla="*/ 32 w 42"/>
                <a:gd name="T3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54">
                  <a:moveTo>
                    <a:pt x="36" y="49"/>
                  </a:moveTo>
                  <a:cubicBezTo>
                    <a:pt x="32" y="52"/>
                    <a:pt x="27" y="54"/>
                    <a:pt x="21" y="54"/>
                  </a:cubicBezTo>
                  <a:cubicBezTo>
                    <a:pt x="15" y="54"/>
                    <a:pt x="10" y="52"/>
                    <a:pt x="6" y="49"/>
                  </a:cubicBezTo>
                  <a:cubicBezTo>
                    <a:pt x="1" y="43"/>
                    <a:pt x="0" y="35"/>
                    <a:pt x="0" y="27"/>
                  </a:cubicBezTo>
                  <a:cubicBezTo>
                    <a:pt x="0" y="20"/>
                    <a:pt x="1" y="12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7" y="0"/>
                    <a:pt x="32" y="2"/>
                    <a:pt x="36" y="6"/>
                  </a:cubicBezTo>
                  <a:cubicBezTo>
                    <a:pt x="41" y="12"/>
                    <a:pt x="42" y="20"/>
                    <a:pt x="42" y="27"/>
                  </a:cubicBezTo>
                  <a:cubicBezTo>
                    <a:pt x="42" y="35"/>
                    <a:pt x="41" y="43"/>
                    <a:pt x="36" y="49"/>
                  </a:cubicBezTo>
                  <a:close/>
                  <a:moveTo>
                    <a:pt x="32" y="10"/>
                  </a:moveTo>
                  <a:cubicBezTo>
                    <a:pt x="29" y="7"/>
                    <a:pt x="25" y="5"/>
                    <a:pt x="21" y="5"/>
                  </a:cubicBezTo>
                  <a:cubicBezTo>
                    <a:pt x="17" y="5"/>
                    <a:pt x="13" y="7"/>
                    <a:pt x="10" y="10"/>
                  </a:cubicBezTo>
                  <a:cubicBezTo>
                    <a:pt x="6" y="14"/>
                    <a:pt x="5" y="21"/>
                    <a:pt x="5" y="27"/>
                  </a:cubicBezTo>
                  <a:cubicBezTo>
                    <a:pt x="5" y="33"/>
                    <a:pt x="6" y="41"/>
                    <a:pt x="10" y="45"/>
                  </a:cubicBezTo>
                  <a:cubicBezTo>
                    <a:pt x="13" y="48"/>
                    <a:pt x="17" y="49"/>
                    <a:pt x="21" y="49"/>
                  </a:cubicBezTo>
                  <a:cubicBezTo>
                    <a:pt x="25" y="49"/>
                    <a:pt x="29" y="48"/>
                    <a:pt x="32" y="45"/>
                  </a:cubicBezTo>
                  <a:cubicBezTo>
                    <a:pt x="36" y="41"/>
                    <a:pt x="37" y="33"/>
                    <a:pt x="37" y="27"/>
                  </a:cubicBezTo>
                  <a:cubicBezTo>
                    <a:pt x="37" y="21"/>
                    <a:pt x="36" y="14"/>
                    <a:pt x="32" y="1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66" name="Freeform 251"/>
            <p:cNvSpPr>
              <a:spLocks/>
            </p:cNvSpPr>
            <p:nvPr/>
          </p:nvSpPr>
          <p:spPr bwMode="auto">
            <a:xfrm>
              <a:off x="4945063" y="2478088"/>
              <a:ext cx="100013" cy="127000"/>
            </a:xfrm>
            <a:custGeom>
              <a:avLst/>
              <a:gdLst>
                <a:gd name="T0" fmla="*/ 21 w 42"/>
                <a:gd name="T1" fmla="*/ 54 h 54"/>
                <a:gd name="T2" fmla="*/ 0 w 42"/>
                <a:gd name="T3" fmla="*/ 47 h 54"/>
                <a:gd name="T4" fmla="*/ 3 w 42"/>
                <a:gd name="T5" fmla="*/ 43 h 54"/>
                <a:gd name="T6" fmla="*/ 21 w 42"/>
                <a:gd name="T7" fmla="*/ 49 h 54"/>
                <a:gd name="T8" fmla="*/ 37 w 42"/>
                <a:gd name="T9" fmla="*/ 39 h 54"/>
                <a:gd name="T10" fmla="*/ 27 w 42"/>
                <a:gd name="T11" fmla="*/ 30 h 54"/>
                <a:gd name="T12" fmla="*/ 18 w 42"/>
                <a:gd name="T13" fmla="*/ 29 h 54"/>
                <a:gd name="T14" fmla="*/ 2 w 42"/>
                <a:gd name="T15" fmla="*/ 15 h 54"/>
                <a:gd name="T16" fmla="*/ 21 w 42"/>
                <a:gd name="T17" fmla="*/ 0 h 54"/>
                <a:gd name="T18" fmla="*/ 39 w 42"/>
                <a:gd name="T19" fmla="*/ 6 h 54"/>
                <a:gd name="T20" fmla="*/ 36 w 42"/>
                <a:gd name="T21" fmla="*/ 10 h 54"/>
                <a:gd name="T22" fmla="*/ 21 w 42"/>
                <a:gd name="T23" fmla="*/ 5 h 54"/>
                <a:gd name="T24" fmla="*/ 7 w 42"/>
                <a:gd name="T25" fmla="*/ 15 h 54"/>
                <a:gd name="T26" fmla="*/ 18 w 42"/>
                <a:gd name="T27" fmla="*/ 24 h 54"/>
                <a:gd name="T28" fmla="*/ 27 w 42"/>
                <a:gd name="T29" fmla="*/ 25 h 54"/>
                <a:gd name="T30" fmla="*/ 42 w 42"/>
                <a:gd name="T31" fmla="*/ 39 h 54"/>
                <a:gd name="T32" fmla="*/ 21 w 4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54">
                  <a:moveTo>
                    <a:pt x="21" y="54"/>
                  </a:moveTo>
                  <a:cubicBezTo>
                    <a:pt x="12" y="54"/>
                    <a:pt x="5" y="52"/>
                    <a:pt x="0" y="47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8" y="47"/>
                    <a:pt x="13" y="49"/>
                    <a:pt x="21" y="49"/>
                  </a:cubicBezTo>
                  <a:cubicBezTo>
                    <a:pt x="31" y="49"/>
                    <a:pt x="37" y="46"/>
                    <a:pt x="37" y="39"/>
                  </a:cubicBezTo>
                  <a:cubicBezTo>
                    <a:pt x="37" y="33"/>
                    <a:pt x="34" y="30"/>
                    <a:pt x="27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7" y="28"/>
                    <a:pt x="2" y="23"/>
                    <a:pt x="2" y="15"/>
                  </a:cubicBezTo>
                  <a:cubicBezTo>
                    <a:pt x="2" y="6"/>
                    <a:pt x="9" y="0"/>
                    <a:pt x="21" y="0"/>
                  </a:cubicBezTo>
                  <a:cubicBezTo>
                    <a:pt x="28" y="0"/>
                    <a:pt x="35" y="2"/>
                    <a:pt x="39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2" y="7"/>
                    <a:pt x="27" y="5"/>
                    <a:pt x="21" y="5"/>
                  </a:cubicBezTo>
                  <a:cubicBezTo>
                    <a:pt x="12" y="5"/>
                    <a:pt x="7" y="9"/>
                    <a:pt x="7" y="15"/>
                  </a:cubicBezTo>
                  <a:cubicBezTo>
                    <a:pt x="7" y="21"/>
                    <a:pt x="11" y="23"/>
                    <a:pt x="18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5" y="26"/>
                    <a:pt x="42" y="28"/>
                    <a:pt x="42" y="39"/>
                  </a:cubicBezTo>
                  <a:cubicBezTo>
                    <a:pt x="42" y="48"/>
                    <a:pt x="34" y="54"/>
                    <a:pt x="21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67" name="Freeform 252"/>
            <p:cNvSpPr>
              <a:spLocks/>
            </p:cNvSpPr>
            <p:nvPr/>
          </p:nvSpPr>
          <p:spPr bwMode="auto">
            <a:xfrm>
              <a:off x="5116513" y="2479675"/>
              <a:ext cx="103188" cy="182563"/>
            </a:xfrm>
            <a:custGeom>
              <a:avLst/>
              <a:gdLst>
                <a:gd name="T0" fmla="*/ 20 w 44"/>
                <a:gd name="T1" fmla="*/ 67 h 77"/>
                <a:gd name="T2" fmla="*/ 16 w 44"/>
                <a:gd name="T3" fmla="*/ 73 h 77"/>
                <a:gd name="T4" fmla="*/ 6 w 44"/>
                <a:gd name="T5" fmla="*/ 77 h 77"/>
                <a:gd name="T6" fmla="*/ 4 w 44"/>
                <a:gd name="T7" fmla="*/ 77 h 77"/>
                <a:gd name="T8" fmla="*/ 4 w 44"/>
                <a:gd name="T9" fmla="*/ 72 h 77"/>
                <a:gd name="T10" fmla="*/ 6 w 44"/>
                <a:gd name="T11" fmla="*/ 72 h 77"/>
                <a:gd name="T12" fmla="*/ 15 w 44"/>
                <a:gd name="T13" fmla="*/ 64 h 77"/>
                <a:gd name="T14" fmla="*/ 20 w 44"/>
                <a:gd name="T15" fmla="*/ 53 h 77"/>
                <a:gd name="T16" fmla="*/ 0 w 44"/>
                <a:gd name="T17" fmla="*/ 0 h 77"/>
                <a:gd name="T18" fmla="*/ 7 w 44"/>
                <a:gd name="T19" fmla="*/ 0 h 77"/>
                <a:gd name="T20" fmla="*/ 22 w 44"/>
                <a:gd name="T21" fmla="*/ 46 h 77"/>
                <a:gd name="T22" fmla="*/ 38 w 44"/>
                <a:gd name="T23" fmla="*/ 0 h 77"/>
                <a:gd name="T24" fmla="*/ 44 w 44"/>
                <a:gd name="T25" fmla="*/ 0 h 77"/>
                <a:gd name="T26" fmla="*/ 20 w 44"/>
                <a:gd name="T27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7">
                  <a:moveTo>
                    <a:pt x="20" y="67"/>
                  </a:moveTo>
                  <a:cubicBezTo>
                    <a:pt x="19" y="70"/>
                    <a:pt x="18" y="72"/>
                    <a:pt x="16" y="73"/>
                  </a:cubicBezTo>
                  <a:cubicBezTo>
                    <a:pt x="14" y="76"/>
                    <a:pt x="10" y="77"/>
                    <a:pt x="6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12" y="72"/>
                    <a:pt x="13" y="70"/>
                    <a:pt x="15" y="6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20" y="6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68" name="Freeform 253"/>
            <p:cNvSpPr>
              <a:spLocks/>
            </p:cNvSpPr>
            <p:nvPr/>
          </p:nvSpPr>
          <p:spPr bwMode="auto">
            <a:xfrm>
              <a:off x="5303838" y="2420938"/>
              <a:ext cx="42863" cy="184150"/>
            </a:xfrm>
            <a:custGeom>
              <a:avLst/>
              <a:gdLst>
                <a:gd name="T0" fmla="*/ 13 w 18"/>
                <a:gd name="T1" fmla="*/ 78 h 78"/>
                <a:gd name="T2" fmla="*/ 0 w 18"/>
                <a:gd name="T3" fmla="*/ 64 h 78"/>
                <a:gd name="T4" fmla="*/ 0 w 18"/>
                <a:gd name="T5" fmla="*/ 0 h 78"/>
                <a:gd name="T6" fmla="*/ 6 w 18"/>
                <a:gd name="T7" fmla="*/ 0 h 78"/>
                <a:gd name="T8" fmla="*/ 6 w 18"/>
                <a:gd name="T9" fmla="*/ 64 h 78"/>
                <a:gd name="T10" fmla="*/ 14 w 18"/>
                <a:gd name="T11" fmla="*/ 73 h 78"/>
                <a:gd name="T12" fmla="*/ 18 w 18"/>
                <a:gd name="T13" fmla="*/ 73 h 78"/>
                <a:gd name="T14" fmla="*/ 18 w 18"/>
                <a:gd name="T15" fmla="*/ 78 h 78"/>
                <a:gd name="T16" fmla="*/ 13 w 1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8">
                  <a:moveTo>
                    <a:pt x="13" y="78"/>
                  </a:moveTo>
                  <a:cubicBezTo>
                    <a:pt x="4" y="78"/>
                    <a:pt x="0" y="72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70"/>
                    <a:pt x="7" y="73"/>
                    <a:pt x="14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69" name="Freeform 254"/>
            <p:cNvSpPr>
              <a:spLocks noEditPoints="1"/>
            </p:cNvSpPr>
            <p:nvPr/>
          </p:nvSpPr>
          <p:spPr bwMode="auto">
            <a:xfrm>
              <a:off x="5359400" y="2478088"/>
              <a:ext cx="100013" cy="127000"/>
            </a:xfrm>
            <a:custGeom>
              <a:avLst/>
              <a:gdLst>
                <a:gd name="T0" fmla="*/ 36 w 42"/>
                <a:gd name="T1" fmla="*/ 49 h 54"/>
                <a:gd name="T2" fmla="*/ 21 w 42"/>
                <a:gd name="T3" fmla="*/ 54 h 54"/>
                <a:gd name="T4" fmla="*/ 6 w 42"/>
                <a:gd name="T5" fmla="*/ 49 h 54"/>
                <a:gd name="T6" fmla="*/ 0 w 42"/>
                <a:gd name="T7" fmla="*/ 27 h 54"/>
                <a:gd name="T8" fmla="*/ 6 w 42"/>
                <a:gd name="T9" fmla="*/ 6 h 54"/>
                <a:gd name="T10" fmla="*/ 21 w 42"/>
                <a:gd name="T11" fmla="*/ 0 h 54"/>
                <a:gd name="T12" fmla="*/ 36 w 42"/>
                <a:gd name="T13" fmla="*/ 6 h 54"/>
                <a:gd name="T14" fmla="*/ 42 w 42"/>
                <a:gd name="T15" fmla="*/ 27 h 54"/>
                <a:gd name="T16" fmla="*/ 36 w 42"/>
                <a:gd name="T17" fmla="*/ 49 h 54"/>
                <a:gd name="T18" fmla="*/ 32 w 42"/>
                <a:gd name="T19" fmla="*/ 10 h 54"/>
                <a:gd name="T20" fmla="*/ 21 w 42"/>
                <a:gd name="T21" fmla="*/ 5 h 54"/>
                <a:gd name="T22" fmla="*/ 10 w 42"/>
                <a:gd name="T23" fmla="*/ 10 h 54"/>
                <a:gd name="T24" fmla="*/ 5 w 42"/>
                <a:gd name="T25" fmla="*/ 27 h 54"/>
                <a:gd name="T26" fmla="*/ 10 w 42"/>
                <a:gd name="T27" fmla="*/ 45 h 54"/>
                <a:gd name="T28" fmla="*/ 21 w 42"/>
                <a:gd name="T29" fmla="*/ 49 h 54"/>
                <a:gd name="T30" fmla="*/ 32 w 42"/>
                <a:gd name="T31" fmla="*/ 45 h 54"/>
                <a:gd name="T32" fmla="*/ 37 w 42"/>
                <a:gd name="T33" fmla="*/ 27 h 54"/>
                <a:gd name="T34" fmla="*/ 32 w 42"/>
                <a:gd name="T3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54">
                  <a:moveTo>
                    <a:pt x="36" y="49"/>
                  </a:moveTo>
                  <a:cubicBezTo>
                    <a:pt x="32" y="52"/>
                    <a:pt x="27" y="54"/>
                    <a:pt x="21" y="54"/>
                  </a:cubicBezTo>
                  <a:cubicBezTo>
                    <a:pt x="15" y="54"/>
                    <a:pt x="10" y="52"/>
                    <a:pt x="6" y="49"/>
                  </a:cubicBezTo>
                  <a:cubicBezTo>
                    <a:pt x="1" y="43"/>
                    <a:pt x="0" y="35"/>
                    <a:pt x="0" y="27"/>
                  </a:cubicBezTo>
                  <a:cubicBezTo>
                    <a:pt x="0" y="20"/>
                    <a:pt x="1" y="12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7" y="0"/>
                    <a:pt x="32" y="2"/>
                    <a:pt x="36" y="6"/>
                  </a:cubicBezTo>
                  <a:cubicBezTo>
                    <a:pt x="41" y="12"/>
                    <a:pt x="42" y="20"/>
                    <a:pt x="42" y="27"/>
                  </a:cubicBezTo>
                  <a:cubicBezTo>
                    <a:pt x="42" y="35"/>
                    <a:pt x="41" y="43"/>
                    <a:pt x="36" y="49"/>
                  </a:cubicBezTo>
                  <a:close/>
                  <a:moveTo>
                    <a:pt x="32" y="10"/>
                  </a:moveTo>
                  <a:cubicBezTo>
                    <a:pt x="29" y="7"/>
                    <a:pt x="25" y="5"/>
                    <a:pt x="21" y="5"/>
                  </a:cubicBezTo>
                  <a:cubicBezTo>
                    <a:pt x="17" y="5"/>
                    <a:pt x="13" y="7"/>
                    <a:pt x="10" y="10"/>
                  </a:cubicBezTo>
                  <a:cubicBezTo>
                    <a:pt x="6" y="14"/>
                    <a:pt x="5" y="21"/>
                    <a:pt x="5" y="27"/>
                  </a:cubicBezTo>
                  <a:cubicBezTo>
                    <a:pt x="5" y="33"/>
                    <a:pt x="6" y="41"/>
                    <a:pt x="10" y="45"/>
                  </a:cubicBezTo>
                  <a:cubicBezTo>
                    <a:pt x="13" y="48"/>
                    <a:pt x="17" y="49"/>
                    <a:pt x="21" y="49"/>
                  </a:cubicBezTo>
                  <a:cubicBezTo>
                    <a:pt x="25" y="49"/>
                    <a:pt x="29" y="48"/>
                    <a:pt x="32" y="45"/>
                  </a:cubicBezTo>
                  <a:cubicBezTo>
                    <a:pt x="36" y="41"/>
                    <a:pt x="37" y="33"/>
                    <a:pt x="37" y="27"/>
                  </a:cubicBezTo>
                  <a:cubicBezTo>
                    <a:pt x="37" y="21"/>
                    <a:pt x="36" y="14"/>
                    <a:pt x="32" y="1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70" name="Freeform 255"/>
            <p:cNvSpPr>
              <a:spLocks/>
            </p:cNvSpPr>
            <p:nvPr/>
          </p:nvSpPr>
          <p:spPr bwMode="auto">
            <a:xfrm>
              <a:off x="5486400" y="2478088"/>
              <a:ext cx="98425" cy="127000"/>
            </a:xfrm>
            <a:custGeom>
              <a:avLst/>
              <a:gdLst>
                <a:gd name="T0" fmla="*/ 21 w 42"/>
                <a:gd name="T1" fmla="*/ 54 h 54"/>
                <a:gd name="T2" fmla="*/ 0 w 42"/>
                <a:gd name="T3" fmla="*/ 47 h 54"/>
                <a:gd name="T4" fmla="*/ 3 w 42"/>
                <a:gd name="T5" fmla="*/ 43 h 54"/>
                <a:gd name="T6" fmla="*/ 21 w 42"/>
                <a:gd name="T7" fmla="*/ 49 h 54"/>
                <a:gd name="T8" fmla="*/ 37 w 42"/>
                <a:gd name="T9" fmla="*/ 39 h 54"/>
                <a:gd name="T10" fmla="*/ 27 w 42"/>
                <a:gd name="T11" fmla="*/ 30 h 54"/>
                <a:gd name="T12" fmla="*/ 18 w 42"/>
                <a:gd name="T13" fmla="*/ 29 h 54"/>
                <a:gd name="T14" fmla="*/ 2 w 42"/>
                <a:gd name="T15" fmla="*/ 15 h 54"/>
                <a:gd name="T16" fmla="*/ 21 w 42"/>
                <a:gd name="T17" fmla="*/ 0 h 54"/>
                <a:gd name="T18" fmla="*/ 39 w 42"/>
                <a:gd name="T19" fmla="*/ 6 h 54"/>
                <a:gd name="T20" fmla="*/ 36 w 42"/>
                <a:gd name="T21" fmla="*/ 10 h 54"/>
                <a:gd name="T22" fmla="*/ 21 w 42"/>
                <a:gd name="T23" fmla="*/ 5 h 54"/>
                <a:gd name="T24" fmla="*/ 7 w 42"/>
                <a:gd name="T25" fmla="*/ 15 h 54"/>
                <a:gd name="T26" fmla="*/ 18 w 42"/>
                <a:gd name="T27" fmla="*/ 24 h 54"/>
                <a:gd name="T28" fmla="*/ 27 w 42"/>
                <a:gd name="T29" fmla="*/ 25 h 54"/>
                <a:gd name="T30" fmla="*/ 42 w 42"/>
                <a:gd name="T31" fmla="*/ 39 h 54"/>
                <a:gd name="T32" fmla="*/ 21 w 4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54">
                  <a:moveTo>
                    <a:pt x="21" y="54"/>
                  </a:moveTo>
                  <a:cubicBezTo>
                    <a:pt x="12" y="54"/>
                    <a:pt x="5" y="52"/>
                    <a:pt x="0" y="47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8" y="47"/>
                    <a:pt x="13" y="49"/>
                    <a:pt x="21" y="49"/>
                  </a:cubicBezTo>
                  <a:cubicBezTo>
                    <a:pt x="31" y="49"/>
                    <a:pt x="37" y="46"/>
                    <a:pt x="37" y="39"/>
                  </a:cubicBezTo>
                  <a:cubicBezTo>
                    <a:pt x="37" y="33"/>
                    <a:pt x="33" y="30"/>
                    <a:pt x="27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7" y="28"/>
                    <a:pt x="2" y="23"/>
                    <a:pt x="2" y="15"/>
                  </a:cubicBezTo>
                  <a:cubicBezTo>
                    <a:pt x="2" y="6"/>
                    <a:pt x="9" y="0"/>
                    <a:pt x="21" y="0"/>
                  </a:cubicBezTo>
                  <a:cubicBezTo>
                    <a:pt x="28" y="0"/>
                    <a:pt x="35" y="2"/>
                    <a:pt x="39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2" y="7"/>
                    <a:pt x="27" y="5"/>
                    <a:pt x="21" y="5"/>
                  </a:cubicBezTo>
                  <a:cubicBezTo>
                    <a:pt x="12" y="5"/>
                    <a:pt x="7" y="9"/>
                    <a:pt x="7" y="15"/>
                  </a:cubicBezTo>
                  <a:cubicBezTo>
                    <a:pt x="7" y="21"/>
                    <a:pt x="11" y="23"/>
                    <a:pt x="18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5" y="26"/>
                    <a:pt x="42" y="28"/>
                    <a:pt x="42" y="39"/>
                  </a:cubicBezTo>
                  <a:cubicBezTo>
                    <a:pt x="42" y="48"/>
                    <a:pt x="34" y="54"/>
                    <a:pt x="21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71" name="Freeform 256"/>
            <p:cNvSpPr>
              <a:spLocks noEditPoints="1"/>
            </p:cNvSpPr>
            <p:nvPr/>
          </p:nvSpPr>
          <p:spPr bwMode="auto">
            <a:xfrm>
              <a:off x="5670550" y="2478088"/>
              <a:ext cx="103188" cy="127000"/>
            </a:xfrm>
            <a:custGeom>
              <a:avLst/>
              <a:gdLst>
                <a:gd name="T0" fmla="*/ 6 w 43"/>
                <a:gd name="T1" fmla="*/ 28 h 54"/>
                <a:gd name="T2" fmla="*/ 23 w 43"/>
                <a:gd name="T3" fmla="*/ 49 h 54"/>
                <a:gd name="T4" fmla="*/ 38 w 43"/>
                <a:gd name="T5" fmla="*/ 43 h 54"/>
                <a:gd name="T6" fmla="*/ 42 w 43"/>
                <a:gd name="T7" fmla="*/ 46 h 54"/>
                <a:gd name="T8" fmla="*/ 23 w 43"/>
                <a:gd name="T9" fmla="*/ 54 h 54"/>
                <a:gd name="T10" fmla="*/ 0 w 43"/>
                <a:gd name="T11" fmla="*/ 27 h 54"/>
                <a:gd name="T12" fmla="*/ 22 w 43"/>
                <a:gd name="T13" fmla="*/ 0 h 54"/>
                <a:gd name="T14" fmla="*/ 43 w 43"/>
                <a:gd name="T15" fmla="*/ 26 h 54"/>
                <a:gd name="T16" fmla="*/ 43 w 43"/>
                <a:gd name="T17" fmla="*/ 28 h 54"/>
                <a:gd name="T18" fmla="*/ 6 w 43"/>
                <a:gd name="T19" fmla="*/ 28 h 54"/>
                <a:gd name="T20" fmla="*/ 35 w 43"/>
                <a:gd name="T21" fmla="*/ 14 h 54"/>
                <a:gd name="T22" fmla="*/ 22 w 43"/>
                <a:gd name="T23" fmla="*/ 5 h 54"/>
                <a:gd name="T24" fmla="*/ 8 w 43"/>
                <a:gd name="T25" fmla="*/ 14 h 54"/>
                <a:gd name="T26" fmla="*/ 6 w 43"/>
                <a:gd name="T27" fmla="*/ 24 h 54"/>
                <a:gd name="T28" fmla="*/ 37 w 43"/>
                <a:gd name="T29" fmla="*/ 24 h 54"/>
                <a:gd name="T30" fmla="*/ 35 w 43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54">
                  <a:moveTo>
                    <a:pt x="6" y="28"/>
                  </a:moveTo>
                  <a:cubicBezTo>
                    <a:pt x="6" y="42"/>
                    <a:pt x="12" y="49"/>
                    <a:pt x="23" y="49"/>
                  </a:cubicBezTo>
                  <a:cubicBezTo>
                    <a:pt x="29" y="49"/>
                    <a:pt x="33" y="47"/>
                    <a:pt x="38" y="43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7" y="52"/>
                    <a:pt x="32" y="54"/>
                    <a:pt x="23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2" y="0"/>
                  </a:cubicBezTo>
                  <a:cubicBezTo>
                    <a:pt x="35" y="0"/>
                    <a:pt x="43" y="10"/>
                    <a:pt x="43" y="26"/>
                  </a:cubicBezTo>
                  <a:cubicBezTo>
                    <a:pt x="43" y="28"/>
                    <a:pt x="43" y="28"/>
                    <a:pt x="43" y="28"/>
                  </a:cubicBezTo>
                  <a:lnTo>
                    <a:pt x="6" y="28"/>
                  </a:lnTo>
                  <a:close/>
                  <a:moveTo>
                    <a:pt x="35" y="14"/>
                  </a:moveTo>
                  <a:cubicBezTo>
                    <a:pt x="33" y="9"/>
                    <a:pt x="28" y="5"/>
                    <a:pt x="22" y="5"/>
                  </a:cubicBezTo>
                  <a:cubicBezTo>
                    <a:pt x="16" y="5"/>
                    <a:pt x="10" y="9"/>
                    <a:pt x="8" y="14"/>
                  </a:cubicBezTo>
                  <a:cubicBezTo>
                    <a:pt x="7" y="17"/>
                    <a:pt x="6" y="19"/>
                    <a:pt x="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9"/>
                    <a:pt x="37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72" name="Freeform 257"/>
            <p:cNvSpPr>
              <a:spLocks/>
            </p:cNvSpPr>
            <p:nvPr/>
          </p:nvSpPr>
          <p:spPr bwMode="auto">
            <a:xfrm>
              <a:off x="5808663" y="2420938"/>
              <a:ext cx="39688" cy="184150"/>
            </a:xfrm>
            <a:custGeom>
              <a:avLst/>
              <a:gdLst>
                <a:gd name="T0" fmla="*/ 13 w 17"/>
                <a:gd name="T1" fmla="*/ 78 h 78"/>
                <a:gd name="T2" fmla="*/ 0 w 17"/>
                <a:gd name="T3" fmla="*/ 64 h 78"/>
                <a:gd name="T4" fmla="*/ 0 w 17"/>
                <a:gd name="T5" fmla="*/ 0 h 78"/>
                <a:gd name="T6" fmla="*/ 5 w 17"/>
                <a:gd name="T7" fmla="*/ 0 h 78"/>
                <a:gd name="T8" fmla="*/ 5 w 17"/>
                <a:gd name="T9" fmla="*/ 64 h 78"/>
                <a:gd name="T10" fmla="*/ 14 w 17"/>
                <a:gd name="T11" fmla="*/ 73 h 78"/>
                <a:gd name="T12" fmla="*/ 17 w 17"/>
                <a:gd name="T13" fmla="*/ 73 h 78"/>
                <a:gd name="T14" fmla="*/ 17 w 17"/>
                <a:gd name="T15" fmla="*/ 78 h 78"/>
                <a:gd name="T16" fmla="*/ 13 w 17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78">
                  <a:moveTo>
                    <a:pt x="13" y="78"/>
                  </a:moveTo>
                  <a:cubicBezTo>
                    <a:pt x="4" y="78"/>
                    <a:pt x="0" y="72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70"/>
                    <a:pt x="7" y="73"/>
                    <a:pt x="14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8"/>
                    <a:pt x="17" y="78"/>
                    <a:pt x="17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73" name="Freeform 258"/>
            <p:cNvSpPr>
              <a:spLocks noEditPoints="1"/>
            </p:cNvSpPr>
            <p:nvPr/>
          </p:nvSpPr>
          <p:spPr bwMode="auto">
            <a:xfrm>
              <a:off x="5862638" y="2478088"/>
              <a:ext cx="100013" cy="127000"/>
            </a:xfrm>
            <a:custGeom>
              <a:avLst/>
              <a:gdLst>
                <a:gd name="T0" fmla="*/ 6 w 42"/>
                <a:gd name="T1" fmla="*/ 28 h 54"/>
                <a:gd name="T2" fmla="*/ 23 w 42"/>
                <a:gd name="T3" fmla="*/ 49 h 54"/>
                <a:gd name="T4" fmla="*/ 37 w 42"/>
                <a:gd name="T5" fmla="*/ 43 h 54"/>
                <a:gd name="T6" fmla="*/ 42 w 42"/>
                <a:gd name="T7" fmla="*/ 46 h 54"/>
                <a:gd name="T8" fmla="*/ 23 w 42"/>
                <a:gd name="T9" fmla="*/ 54 h 54"/>
                <a:gd name="T10" fmla="*/ 0 w 42"/>
                <a:gd name="T11" fmla="*/ 27 h 54"/>
                <a:gd name="T12" fmla="*/ 21 w 42"/>
                <a:gd name="T13" fmla="*/ 0 h 54"/>
                <a:gd name="T14" fmla="*/ 42 w 42"/>
                <a:gd name="T15" fmla="*/ 26 h 54"/>
                <a:gd name="T16" fmla="*/ 42 w 42"/>
                <a:gd name="T17" fmla="*/ 28 h 54"/>
                <a:gd name="T18" fmla="*/ 6 w 42"/>
                <a:gd name="T19" fmla="*/ 28 h 54"/>
                <a:gd name="T20" fmla="*/ 35 w 42"/>
                <a:gd name="T21" fmla="*/ 14 h 54"/>
                <a:gd name="T22" fmla="*/ 21 w 42"/>
                <a:gd name="T23" fmla="*/ 5 h 54"/>
                <a:gd name="T24" fmla="*/ 8 w 42"/>
                <a:gd name="T25" fmla="*/ 14 h 54"/>
                <a:gd name="T26" fmla="*/ 6 w 42"/>
                <a:gd name="T27" fmla="*/ 24 h 54"/>
                <a:gd name="T28" fmla="*/ 37 w 42"/>
                <a:gd name="T29" fmla="*/ 24 h 54"/>
                <a:gd name="T30" fmla="*/ 35 w 42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4">
                  <a:moveTo>
                    <a:pt x="6" y="28"/>
                  </a:moveTo>
                  <a:cubicBezTo>
                    <a:pt x="6" y="42"/>
                    <a:pt x="12" y="49"/>
                    <a:pt x="23" y="49"/>
                  </a:cubicBezTo>
                  <a:cubicBezTo>
                    <a:pt x="29" y="49"/>
                    <a:pt x="33" y="47"/>
                    <a:pt x="37" y="43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6" y="52"/>
                    <a:pt x="31" y="54"/>
                    <a:pt x="23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6" y="28"/>
                  </a:lnTo>
                  <a:close/>
                  <a:moveTo>
                    <a:pt x="35" y="14"/>
                  </a:moveTo>
                  <a:cubicBezTo>
                    <a:pt x="33" y="9"/>
                    <a:pt x="27" y="5"/>
                    <a:pt x="21" y="5"/>
                  </a:cubicBezTo>
                  <a:cubicBezTo>
                    <a:pt x="15" y="5"/>
                    <a:pt x="10" y="9"/>
                    <a:pt x="8" y="14"/>
                  </a:cubicBezTo>
                  <a:cubicBezTo>
                    <a:pt x="6" y="17"/>
                    <a:pt x="6" y="19"/>
                    <a:pt x="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9"/>
                    <a:pt x="36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74" name="Freeform 259"/>
            <p:cNvSpPr>
              <a:spLocks/>
            </p:cNvSpPr>
            <p:nvPr/>
          </p:nvSpPr>
          <p:spPr bwMode="auto">
            <a:xfrm>
              <a:off x="6000750" y="2478088"/>
              <a:ext cx="177800" cy="127000"/>
            </a:xfrm>
            <a:custGeom>
              <a:avLst/>
              <a:gdLst>
                <a:gd name="T0" fmla="*/ 70 w 75"/>
                <a:gd name="T1" fmla="*/ 54 h 54"/>
                <a:gd name="T2" fmla="*/ 70 w 75"/>
                <a:gd name="T3" fmla="*/ 21 h 54"/>
                <a:gd name="T4" fmla="*/ 55 w 75"/>
                <a:gd name="T5" fmla="*/ 5 h 54"/>
                <a:gd name="T6" fmla="*/ 40 w 75"/>
                <a:gd name="T7" fmla="*/ 20 h 54"/>
                <a:gd name="T8" fmla="*/ 40 w 75"/>
                <a:gd name="T9" fmla="*/ 54 h 54"/>
                <a:gd name="T10" fmla="*/ 35 w 75"/>
                <a:gd name="T11" fmla="*/ 54 h 54"/>
                <a:gd name="T12" fmla="*/ 35 w 75"/>
                <a:gd name="T13" fmla="*/ 21 h 54"/>
                <a:gd name="T14" fmla="*/ 20 w 75"/>
                <a:gd name="T15" fmla="*/ 5 h 54"/>
                <a:gd name="T16" fmla="*/ 5 w 75"/>
                <a:gd name="T17" fmla="*/ 21 h 54"/>
                <a:gd name="T18" fmla="*/ 5 w 75"/>
                <a:gd name="T19" fmla="*/ 54 h 54"/>
                <a:gd name="T20" fmla="*/ 0 w 75"/>
                <a:gd name="T21" fmla="*/ 54 h 54"/>
                <a:gd name="T22" fmla="*/ 0 w 75"/>
                <a:gd name="T23" fmla="*/ 1 h 54"/>
                <a:gd name="T24" fmla="*/ 5 w 75"/>
                <a:gd name="T25" fmla="*/ 1 h 54"/>
                <a:gd name="T26" fmla="*/ 5 w 75"/>
                <a:gd name="T27" fmla="*/ 7 h 54"/>
                <a:gd name="T28" fmla="*/ 21 w 75"/>
                <a:gd name="T29" fmla="*/ 0 h 54"/>
                <a:gd name="T30" fmla="*/ 38 w 75"/>
                <a:gd name="T31" fmla="*/ 10 h 54"/>
                <a:gd name="T32" fmla="*/ 56 w 75"/>
                <a:gd name="T33" fmla="*/ 0 h 54"/>
                <a:gd name="T34" fmla="*/ 70 w 75"/>
                <a:gd name="T35" fmla="*/ 5 h 54"/>
                <a:gd name="T36" fmla="*/ 75 w 75"/>
                <a:gd name="T37" fmla="*/ 20 h 54"/>
                <a:gd name="T38" fmla="*/ 75 w 75"/>
                <a:gd name="T39" fmla="*/ 54 h 54"/>
                <a:gd name="T40" fmla="*/ 70 w 75"/>
                <a:gd name="T4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54">
                  <a:moveTo>
                    <a:pt x="70" y="54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70" y="11"/>
                    <a:pt x="65" y="5"/>
                    <a:pt x="55" y="5"/>
                  </a:cubicBezTo>
                  <a:cubicBezTo>
                    <a:pt x="46" y="5"/>
                    <a:pt x="40" y="11"/>
                    <a:pt x="40" y="20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1"/>
                    <a:pt x="30" y="5"/>
                    <a:pt x="20" y="5"/>
                  </a:cubicBezTo>
                  <a:cubicBezTo>
                    <a:pt x="11" y="5"/>
                    <a:pt x="5" y="11"/>
                    <a:pt x="5" y="21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9" y="3"/>
                    <a:pt x="15" y="0"/>
                    <a:pt x="21" y="0"/>
                  </a:cubicBezTo>
                  <a:cubicBezTo>
                    <a:pt x="29" y="0"/>
                    <a:pt x="35" y="4"/>
                    <a:pt x="38" y="10"/>
                  </a:cubicBezTo>
                  <a:cubicBezTo>
                    <a:pt x="42" y="4"/>
                    <a:pt x="48" y="0"/>
                    <a:pt x="56" y="0"/>
                  </a:cubicBezTo>
                  <a:cubicBezTo>
                    <a:pt x="62" y="0"/>
                    <a:pt x="67" y="2"/>
                    <a:pt x="70" y="5"/>
                  </a:cubicBezTo>
                  <a:cubicBezTo>
                    <a:pt x="74" y="9"/>
                    <a:pt x="75" y="14"/>
                    <a:pt x="75" y="20"/>
                  </a:cubicBezTo>
                  <a:cubicBezTo>
                    <a:pt x="75" y="54"/>
                    <a:pt x="75" y="54"/>
                    <a:pt x="75" y="54"/>
                  </a:cubicBezTo>
                  <a:lnTo>
                    <a:pt x="70" y="5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75" name="Freeform 260"/>
            <p:cNvSpPr>
              <a:spLocks noEditPoints="1"/>
            </p:cNvSpPr>
            <p:nvPr/>
          </p:nvSpPr>
          <p:spPr bwMode="auto">
            <a:xfrm>
              <a:off x="6215063" y="2478088"/>
              <a:ext cx="101600" cy="127000"/>
            </a:xfrm>
            <a:custGeom>
              <a:avLst/>
              <a:gdLst>
                <a:gd name="T0" fmla="*/ 6 w 43"/>
                <a:gd name="T1" fmla="*/ 28 h 54"/>
                <a:gd name="T2" fmla="*/ 23 w 43"/>
                <a:gd name="T3" fmla="*/ 49 h 54"/>
                <a:gd name="T4" fmla="*/ 38 w 43"/>
                <a:gd name="T5" fmla="*/ 43 h 54"/>
                <a:gd name="T6" fmla="*/ 42 w 43"/>
                <a:gd name="T7" fmla="*/ 46 h 54"/>
                <a:gd name="T8" fmla="*/ 23 w 43"/>
                <a:gd name="T9" fmla="*/ 54 h 54"/>
                <a:gd name="T10" fmla="*/ 0 w 43"/>
                <a:gd name="T11" fmla="*/ 27 h 54"/>
                <a:gd name="T12" fmla="*/ 22 w 43"/>
                <a:gd name="T13" fmla="*/ 0 h 54"/>
                <a:gd name="T14" fmla="*/ 43 w 43"/>
                <a:gd name="T15" fmla="*/ 26 h 54"/>
                <a:gd name="T16" fmla="*/ 43 w 43"/>
                <a:gd name="T17" fmla="*/ 28 h 54"/>
                <a:gd name="T18" fmla="*/ 6 w 43"/>
                <a:gd name="T19" fmla="*/ 28 h 54"/>
                <a:gd name="T20" fmla="*/ 35 w 43"/>
                <a:gd name="T21" fmla="*/ 14 h 54"/>
                <a:gd name="T22" fmla="*/ 22 w 43"/>
                <a:gd name="T23" fmla="*/ 5 h 54"/>
                <a:gd name="T24" fmla="*/ 8 w 43"/>
                <a:gd name="T25" fmla="*/ 14 h 54"/>
                <a:gd name="T26" fmla="*/ 6 w 43"/>
                <a:gd name="T27" fmla="*/ 24 h 54"/>
                <a:gd name="T28" fmla="*/ 37 w 43"/>
                <a:gd name="T29" fmla="*/ 24 h 54"/>
                <a:gd name="T30" fmla="*/ 35 w 43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54">
                  <a:moveTo>
                    <a:pt x="6" y="28"/>
                  </a:moveTo>
                  <a:cubicBezTo>
                    <a:pt x="6" y="42"/>
                    <a:pt x="12" y="49"/>
                    <a:pt x="23" y="49"/>
                  </a:cubicBezTo>
                  <a:cubicBezTo>
                    <a:pt x="29" y="49"/>
                    <a:pt x="33" y="47"/>
                    <a:pt x="38" y="43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7" y="52"/>
                    <a:pt x="32" y="54"/>
                    <a:pt x="23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2" y="0"/>
                  </a:cubicBezTo>
                  <a:cubicBezTo>
                    <a:pt x="35" y="0"/>
                    <a:pt x="43" y="10"/>
                    <a:pt x="43" y="26"/>
                  </a:cubicBezTo>
                  <a:cubicBezTo>
                    <a:pt x="43" y="28"/>
                    <a:pt x="43" y="28"/>
                    <a:pt x="43" y="28"/>
                  </a:cubicBezTo>
                  <a:lnTo>
                    <a:pt x="6" y="28"/>
                  </a:lnTo>
                  <a:close/>
                  <a:moveTo>
                    <a:pt x="35" y="14"/>
                  </a:moveTo>
                  <a:cubicBezTo>
                    <a:pt x="33" y="9"/>
                    <a:pt x="28" y="5"/>
                    <a:pt x="22" y="5"/>
                  </a:cubicBezTo>
                  <a:cubicBezTo>
                    <a:pt x="15" y="5"/>
                    <a:pt x="10" y="9"/>
                    <a:pt x="8" y="14"/>
                  </a:cubicBezTo>
                  <a:cubicBezTo>
                    <a:pt x="6" y="17"/>
                    <a:pt x="6" y="19"/>
                    <a:pt x="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9"/>
                    <a:pt x="37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76" name="Freeform 261"/>
            <p:cNvSpPr>
              <a:spLocks/>
            </p:cNvSpPr>
            <p:nvPr/>
          </p:nvSpPr>
          <p:spPr bwMode="auto">
            <a:xfrm>
              <a:off x="6351588" y="2478088"/>
              <a:ext cx="96838" cy="127000"/>
            </a:xfrm>
            <a:custGeom>
              <a:avLst/>
              <a:gdLst>
                <a:gd name="T0" fmla="*/ 35 w 41"/>
                <a:gd name="T1" fmla="*/ 54 h 54"/>
                <a:gd name="T2" fmla="*/ 35 w 41"/>
                <a:gd name="T3" fmla="*/ 21 h 54"/>
                <a:gd name="T4" fmla="*/ 21 w 41"/>
                <a:gd name="T5" fmla="*/ 5 h 54"/>
                <a:gd name="T6" fmla="*/ 6 w 41"/>
                <a:gd name="T7" fmla="*/ 21 h 54"/>
                <a:gd name="T8" fmla="*/ 6 w 41"/>
                <a:gd name="T9" fmla="*/ 54 h 54"/>
                <a:gd name="T10" fmla="*/ 0 w 41"/>
                <a:gd name="T11" fmla="*/ 54 h 54"/>
                <a:gd name="T12" fmla="*/ 0 w 41"/>
                <a:gd name="T13" fmla="*/ 1 h 54"/>
                <a:gd name="T14" fmla="*/ 6 w 41"/>
                <a:gd name="T15" fmla="*/ 1 h 54"/>
                <a:gd name="T16" fmla="*/ 6 w 41"/>
                <a:gd name="T17" fmla="*/ 7 h 54"/>
                <a:gd name="T18" fmla="*/ 21 w 41"/>
                <a:gd name="T19" fmla="*/ 0 h 54"/>
                <a:gd name="T20" fmla="*/ 35 w 41"/>
                <a:gd name="T21" fmla="*/ 5 h 54"/>
                <a:gd name="T22" fmla="*/ 41 w 41"/>
                <a:gd name="T23" fmla="*/ 20 h 54"/>
                <a:gd name="T24" fmla="*/ 41 w 41"/>
                <a:gd name="T25" fmla="*/ 54 h 54"/>
                <a:gd name="T26" fmla="*/ 35 w 41"/>
                <a:gd name="T2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54">
                  <a:moveTo>
                    <a:pt x="35" y="54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11"/>
                    <a:pt x="30" y="5"/>
                    <a:pt x="21" y="5"/>
                  </a:cubicBezTo>
                  <a:cubicBezTo>
                    <a:pt x="11" y="5"/>
                    <a:pt x="6" y="11"/>
                    <a:pt x="6" y="21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7" y="0"/>
                    <a:pt x="32" y="2"/>
                    <a:pt x="35" y="5"/>
                  </a:cubicBezTo>
                  <a:cubicBezTo>
                    <a:pt x="39" y="9"/>
                    <a:pt x="41" y="14"/>
                    <a:pt x="41" y="20"/>
                  </a:cubicBezTo>
                  <a:cubicBezTo>
                    <a:pt x="41" y="54"/>
                    <a:pt x="41" y="54"/>
                    <a:pt x="41" y="54"/>
                  </a:cubicBezTo>
                  <a:lnTo>
                    <a:pt x="35" y="5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77" name="Freeform 262"/>
            <p:cNvSpPr>
              <a:spLocks/>
            </p:cNvSpPr>
            <p:nvPr/>
          </p:nvSpPr>
          <p:spPr bwMode="auto">
            <a:xfrm>
              <a:off x="6477000" y="2439988"/>
              <a:ext cx="60325" cy="165100"/>
            </a:xfrm>
            <a:custGeom>
              <a:avLst/>
              <a:gdLst>
                <a:gd name="T0" fmla="*/ 20 w 25"/>
                <a:gd name="T1" fmla="*/ 70 h 70"/>
                <a:gd name="T2" fmla="*/ 7 w 25"/>
                <a:gd name="T3" fmla="*/ 56 h 70"/>
                <a:gd name="T4" fmla="*/ 7 w 25"/>
                <a:gd name="T5" fmla="*/ 21 h 70"/>
                <a:gd name="T6" fmla="*/ 0 w 25"/>
                <a:gd name="T7" fmla="*/ 21 h 70"/>
                <a:gd name="T8" fmla="*/ 0 w 25"/>
                <a:gd name="T9" fmla="*/ 17 h 70"/>
                <a:gd name="T10" fmla="*/ 7 w 25"/>
                <a:gd name="T11" fmla="*/ 17 h 70"/>
                <a:gd name="T12" fmla="*/ 7 w 25"/>
                <a:gd name="T13" fmla="*/ 0 h 70"/>
                <a:gd name="T14" fmla="*/ 13 w 25"/>
                <a:gd name="T15" fmla="*/ 0 h 70"/>
                <a:gd name="T16" fmla="*/ 13 w 25"/>
                <a:gd name="T17" fmla="*/ 17 h 70"/>
                <a:gd name="T18" fmla="*/ 25 w 25"/>
                <a:gd name="T19" fmla="*/ 17 h 70"/>
                <a:gd name="T20" fmla="*/ 25 w 25"/>
                <a:gd name="T21" fmla="*/ 21 h 70"/>
                <a:gd name="T22" fmla="*/ 13 w 25"/>
                <a:gd name="T23" fmla="*/ 21 h 70"/>
                <a:gd name="T24" fmla="*/ 13 w 25"/>
                <a:gd name="T25" fmla="*/ 56 h 70"/>
                <a:gd name="T26" fmla="*/ 21 w 25"/>
                <a:gd name="T27" fmla="*/ 65 h 70"/>
                <a:gd name="T28" fmla="*/ 25 w 25"/>
                <a:gd name="T29" fmla="*/ 65 h 70"/>
                <a:gd name="T30" fmla="*/ 25 w 25"/>
                <a:gd name="T31" fmla="*/ 70 h 70"/>
                <a:gd name="T32" fmla="*/ 20 w 25"/>
                <a:gd name="T3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70">
                  <a:moveTo>
                    <a:pt x="20" y="70"/>
                  </a:moveTo>
                  <a:cubicBezTo>
                    <a:pt x="11" y="70"/>
                    <a:pt x="7" y="64"/>
                    <a:pt x="7" y="56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62"/>
                    <a:pt x="15" y="65"/>
                    <a:pt x="21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70"/>
                    <a:pt x="25" y="70"/>
                    <a:pt x="25" y="70"/>
                  </a:cubicBezTo>
                  <a:lnTo>
                    <a:pt x="20" y="7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78" name="Freeform 263"/>
            <p:cNvSpPr>
              <a:spLocks noEditPoints="1"/>
            </p:cNvSpPr>
            <p:nvPr/>
          </p:nvSpPr>
          <p:spPr bwMode="auto">
            <a:xfrm>
              <a:off x="6557963" y="2478088"/>
              <a:ext cx="101600" cy="127000"/>
            </a:xfrm>
            <a:custGeom>
              <a:avLst/>
              <a:gdLst>
                <a:gd name="T0" fmla="*/ 36 w 43"/>
                <a:gd name="T1" fmla="*/ 49 h 54"/>
                <a:gd name="T2" fmla="*/ 22 w 43"/>
                <a:gd name="T3" fmla="*/ 54 h 54"/>
                <a:gd name="T4" fmla="*/ 7 w 43"/>
                <a:gd name="T5" fmla="*/ 49 h 54"/>
                <a:gd name="T6" fmla="*/ 0 w 43"/>
                <a:gd name="T7" fmla="*/ 27 h 54"/>
                <a:gd name="T8" fmla="*/ 7 w 43"/>
                <a:gd name="T9" fmla="*/ 6 h 54"/>
                <a:gd name="T10" fmla="*/ 22 w 43"/>
                <a:gd name="T11" fmla="*/ 0 h 54"/>
                <a:gd name="T12" fmla="*/ 36 w 43"/>
                <a:gd name="T13" fmla="*/ 6 h 54"/>
                <a:gd name="T14" fmla="*/ 43 w 43"/>
                <a:gd name="T15" fmla="*/ 27 h 54"/>
                <a:gd name="T16" fmla="*/ 36 w 43"/>
                <a:gd name="T17" fmla="*/ 49 h 54"/>
                <a:gd name="T18" fmla="*/ 33 w 43"/>
                <a:gd name="T19" fmla="*/ 10 h 54"/>
                <a:gd name="T20" fmla="*/ 22 w 43"/>
                <a:gd name="T21" fmla="*/ 5 h 54"/>
                <a:gd name="T22" fmla="*/ 11 w 43"/>
                <a:gd name="T23" fmla="*/ 10 h 54"/>
                <a:gd name="T24" fmla="*/ 6 w 43"/>
                <a:gd name="T25" fmla="*/ 27 h 54"/>
                <a:gd name="T26" fmla="*/ 11 w 43"/>
                <a:gd name="T27" fmla="*/ 45 h 54"/>
                <a:gd name="T28" fmla="*/ 22 w 43"/>
                <a:gd name="T29" fmla="*/ 49 h 54"/>
                <a:gd name="T30" fmla="*/ 33 w 43"/>
                <a:gd name="T31" fmla="*/ 45 h 54"/>
                <a:gd name="T32" fmla="*/ 37 w 43"/>
                <a:gd name="T33" fmla="*/ 27 h 54"/>
                <a:gd name="T34" fmla="*/ 33 w 43"/>
                <a:gd name="T3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4">
                  <a:moveTo>
                    <a:pt x="36" y="49"/>
                  </a:moveTo>
                  <a:cubicBezTo>
                    <a:pt x="33" y="52"/>
                    <a:pt x="28" y="54"/>
                    <a:pt x="22" y="54"/>
                  </a:cubicBezTo>
                  <a:cubicBezTo>
                    <a:pt x="16" y="54"/>
                    <a:pt x="11" y="52"/>
                    <a:pt x="7" y="49"/>
                  </a:cubicBezTo>
                  <a:cubicBezTo>
                    <a:pt x="1" y="43"/>
                    <a:pt x="0" y="35"/>
                    <a:pt x="0" y="27"/>
                  </a:cubicBezTo>
                  <a:cubicBezTo>
                    <a:pt x="0" y="20"/>
                    <a:pt x="1" y="12"/>
                    <a:pt x="7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6" y="6"/>
                  </a:cubicBezTo>
                  <a:cubicBezTo>
                    <a:pt x="42" y="12"/>
                    <a:pt x="43" y="20"/>
                    <a:pt x="43" y="27"/>
                  </a:cubicBezTo>
                  <a:cubicBezTo>
                    <a:pt x="43" y="35"/>
                    <a:pt x="42" y="43"/>
                    <a:pt x="36" y="49"/>
                  </a:cubicBezTo>
                  <a:close/>
                  <a:moveTo>
                    <a:pt x="33" y="10"/>
                  </a:moveTo>
                  <a:cubicBezTo>
                    <a:pt x="30" y="7"/>
                    <a:pt x="26" y="5"/>
                    <a:pt x="22" y="5"/>
                  </a:cubicBezTo>
                  <a:cubicBezTo>
                    <a:pt x="17" y="5"/>
                    <a:pt x="14" y="7"/>
                    <a:pt x="11" y="10"/>
                  </a:cubicBezTo>
                  <a:cubicBezTo>
                    <a:pt x="6" y="14"/>
                    <a:pt x="6" y="21"/>
                    <a:pt x="6" y="27"/>
                  </a:cubicBezTo>
                  <a:cubicBezTo>
                    <a:pt x="6" y="33"/>
                    <a:pt x="6" y="41"/>
                    <a:pt x="11" y="45"/>
                  </a:cubicBezTo>
                  <a:cubicBezTo>
                    <a:pt x="14" y="48"/>
                    <a:pt x="17" y="49"/>
                    <a:pt x="22" y="49"/>
                  </a:cubicBezTo>
                  <a:cubicBezTo>
                    <a:pt x="26" y="49"/>
                    <a:pt x="30" y="48"/>
                    <a:pt x="33" y="45"/>
                  </a:cubicBezTo>
                  <a:cubicBezTo>
                    <a:pt x="37" y="41"/>
                    <a:pt x="37" y="33"/>
                    <a:pt x="37" y="27"/>
                  </a:cubicBezTo>
                  <a:cubicBezTo>
                    <a:pt x="37" y="21"/>
                    <a:pt x="37" y="14"/>
                    <a:pt x="33" y="1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79" name="Freeform 264"/>
            <p:cNvSpPr>
              <a:spLocks/>
            </p:cNvSpPr>
            <p:nvPr/>
          </p:nvSpPr>
          <p:spPr bwMode="auto">
            <a:xfrm>
              <a:off x="6683375" y="2478088"/>
              <a:ext cx="103188" cy="127000"/>
            </a:xfrm>
            <a:custGeom>
              <a:avLst/>
              <a:gdLst>
                <a:gd name="T0" fmla="*/ 22 w 43"/>
                <a:gd name="T1" fmla="*/ 54 h 54"/>
                <a:gd name="T2" fmla="*/ 0 w 43"/>
                <a:gd name="T3" fmla="*/ 47 h 54"/>
                <a:gd name="T4" fmla="*/ 4 w 43"/>
                <a:gd name="T5" fmla="*/ 43 h 54"/>
                <a:gd name="T6" fmla="*/ 21 w 43"/>
                <a:gd name="T7" fmla="*/ 49 h 54"/>
                <a:gd name="T8" fmla="*/ 37 w 43"/>
                <a:gd name="T9" fmla="*/ 39 h 54"/>
                <a:gd name="T10" fmla="*/ 27 w 43"/>
                <a:gd name="T11" fmla="*/ 30 h 54"/>
                <a:gd name="T12" fmla="*/ 19 w 43"/>
                <a:gd name="T13" fmla="*/ 29 h 54"/>
                <a:gd name="T14" fmla="*/ 3 w 43"/>
                <a:gd name="T15" fmla="*/ 15 h 54"/>
                <a:gd name="T16" fmla="*/ 22 w 43"/>
                <a:gd name="T17" fmla="*/ 0 h 54"/>
                <a:gd name="T18" fmla="*/ 40 w 43"/>
                <a:gd name="T19" fmla="*/ 6 h 54"/>
                <a:gd name="T20" fmla="*/ 36 w 43"/>
                <a:gd name="T21" fmla="*/ 10 h 54"/>
                <a:gd name="T22" fmla="*/ 22 w 43"/>
                <a:gd name="T23" fmla="*/ 5 h 54"/>
                <a:gd name="T24" fmla="*/ 8 w 43"/>
                <a:gd name="T25" fmla="*/ 15 h 54"/>
                <a:gd name="T26" fmla="*/ 19 w 43"/>
                <a:gd name="T27" fmla="*/ 24 h 54"/>
                <a:gd name="T28" fmla="*/ 27 w 43"/>
                <a:gd name="T29" fmla="*/ 25 h 54"/>
                <a:gd name="T30" fmla="*/ 43 w 43"/>
                <a:gd name="T31" fmla="*/ 39 h 54"/>
                <a:gd name="T32" fmla="*/ 22 w 43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54">
                  <a:moveTo>
                    <a:pt x="22" y="54"/>
                  </a:moveTo>
                  <a:cubicBezTo>
                    <a:pt x="12" y="54"/>
                    <a:pt x="6" y="52"/>
                    <a:pt x="0" y="4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8" y="47"/>
                    <a:pt x="14" y="49"/>
                    <a:pt x="21" y="49"/>
                  </a:cubicBezTo>
                  <a:cubicBezTo>
                    <a:pt x="32" y="49"/>
                    <a:pt x="37" y="46"/>
                    <a:pt x="37" y="39"/>
                  </a:cubicBezTo>
                  <a:cubicBezTo>
                    <a:pt x="37" y="33"/>
                    <a:pt x="34" y="30"/>
                    <a:pt x="27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8" y="28"/>
                    <a:pt x="3" y="23"/>
                    <a:pt x="3" y="15"/>
                  </a:cubicBezTo>
                  <a:cubicBezTo>
                    <a:pt x="3" y="6"/>
                    <a:pt x="10" y="0"/>
                    <a:pt x="22" y="0"/>
                  </a:cubicBezTo>
                  <a:cubicBezTo>
                    <a:pt x="29" y="0"/>
                    <a:pt x="36" y="2"/>
                    <a:pt x="40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2" y="7"/>
                    <a:pt x="27" y="5"/>
                    <a:pt x="22" y="5"/>
                  </a:cubicBezTo>
                  <a:cubicBezTo>
                    <a:pt x="13" y="5"/>
                    <a:pt x="8" y="9"/>
                    <a:pt x="8" y="15"/>
                  </a:cubicBezTo>
                  <a:cubicBezTo>
                    <a:pt x="8" y="21"/>
                    <a:pt x="11" y="23"/>
                    <a:pt x="19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6"/>
                    <a:pt x="43" y="28"/>
                    <a:pt x="43" y="39"/>
                  </a:cubicBezTo>
                  <a:cubicBezTo>
                    <a:pt x="43" y="48"/>
                    <a:pt x="35" y="54"/>
                    <a:pt x="22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80" name="Freeform 265"/>
            <p:cNvSpPr>
              <a:spLocks noEditPoints="1"/>
            </p:cNvSpPr>
            <p:nvPr/>
          </p:nvSpPr>
          <p:spPr bwMode="auto">
            <a:xfrm>
              <a:off x="6870700" y="2420938"/>
              <a:ext cx="98425" cy="184150"/>
            </a:xfrm>
            <a:custGeom>
              <a:avLst/>
              <a:gdLst>
                <a:gd name="T0" fmla="*/ 36 w 41"/>
                <a:gd name="T1" fmla="*/ 78 h 78"/>
                <a:gd name="T2" fmla="*/ 36 w 41"/>
                <a:gd name="T3" fmla="*/ 71 h 78"/>
                <a:gd name="T4" fmla="*/ 20 w 41"/>
                <a:gd name="T5" fmla="*/ 78 h 78"/>
                <a:gd name="T6" fmla="*/ 7 w 41"/>
                <a:gd name="T7" fmla="*/ 74 h 78"/>
                <a:gd name="T8" fmla="*/ 0 w 41"/>
                <a:gd name="T9" fmla="*/ 51 h 78"/>
                <a:gd name="T10" fmla="*/ 7 w 41"/>
                <a:gd name="T11" fmla="*/ 29 h 78"/>
                <a:gd name="T12" fmla="*/ 20 w 41"/>
                <a:gd name="T13" fmla="*/ 24 h 78"/>
                <a:gd name="T14" fmla="*/ 36 w 41"/>
                <a:gd name="T15" fmla="*/ 32 h 78"/>
                <a:gd name="T16" fmla="*/ 36 w 41"/>
                <a:gd name="T17" fmla="*/ 0 h 78"/>
                <a:gd name="T18" fmla="*/ 41 w 41"/>
                <a:gd name="T19" fmla="*/ 0 h 78"/>
                <a:gd name="T20" fmla="*/ 41 w 41"/>
                <a:gd name="T21" fmla="*/ 78 h 78"/>
                <a:gd name="T22" fmla="*/ 36 w 41"/>
                <a:gd name="T23" fmla="*/ 78 h 78"/>
                <a:gd name="T24" fmla="*/ 21 w 41"/>
                <a:gd name="T25" fmla="*/ 29 h 78"/>
                <a:gd name="T26" fmla="*/ 6 w 41"/>
                <a:gd name="T27" fmla="*/ 51 h 78"/>
                <a:gd name="T28" fmla="*/ 21 w 41"/>
                <a:gd name="T29" fmla="*/ 73 h 78"/>
                <a:gd name="T30" fmla="*/ 36 w 41"/>
                <a:gd name="T31" fmla="*/ 51 h 78"/>
                <a:gd name="T32" fmla="*/ 21 w 41"/>
                <a:gd name="T33" fmla="*/ 2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8">
                  <a:moveTo>
                    <a:pt x="36" y="78"/>
                  </a:moveTo>
                  <a:cubicBezTo>
                    <a:pt x="36" y="71"/>
                    <a:pt x="36" y="71"/>
                    <a:pt x="36" y="71"/>
                  </a:cubicBezTo>
                  <a:cubicBezTo>
                    <a:pt x="31" y="77"/>
                    <a:pt x="26" y="78"/>
                    <a:pt x="20" y="78"/>
                  </a:cubicBezTo>
                  <a:cubicBezTo>
                    <a:pt x="14" y="78"/>
                    <a:pt x="10" y="77"/>
                    <a:pt x="7" y="74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3"/>
                    <a:pt x="2" y="34"/>
                    <a:pt x="7" y="29"/>
                  </a:cubicBezTo>
                  <a:cubicBezTo>
                    <a:pt x="10" y="26"/>
                    <a:pt x="14" y="24"/>
                    <a:pt x="20" y="24"/>
                  </a:cubicBezTo>
                  <a:cubicBezTo>
                    <a:pt x="26" y="24"/>
                    <a:pt x="31" y="25"/>
                    <a:pt x="36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78"/>
                    <a:pt x="41" y="78"/>
                    <a:pt x="41" y="78"/>
                  </a:cubicBezTo>
                  <a:lnTo>
                    <a:pt x="36" y="78"/>
                  </a:lnTo>
                  <a:close/>
                  <a:moveTo>
                    <a:pt x="21" y="29"/>
                  </a:moveTo>
                  <a:cubicBezTo>
                    <a:pt x="8" y="29"/>
                    <a:pt x="6" y="40"/>
                    <a:pt x="6" y="51"/>
                  </a:cubicBezTo>
                  <a:cubicBezTo>
                    <a:pt x="6" y="62"/>
                    <a:pt x="8" y="73"/>
                    <a:pt x="21" y="73"/>
                  </a:cubicBezTo>
                  <a:cubicBezTo>
                    <a:pt x="34" y="73"/>
                    <a:pt x="36" y="62"/>
                    <a:pt x="36" y="51"/>
                  </a:cubicBezTo>
                  <a:cubicBezTo>
                    <a:pt x="36" y="40"/>
                    <a:pt x="34" y="29"/>
                    <a:pt x="21" y="2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81" name="Freeform 266"/>
            <p:cNvSpPr>
              <a:spLocks noEditPoints="1"/>
            </p:cNvSpPr>
            <p:nvPr/>
          </p:nvSpPr>
          <p:spPr bwMode="auto">
            <a:xfrm>
              <a:off x="7007225" y="2478088"/>
              <a:ext cx="98425" cy="127000"/>
            </a:xfrm>
            <a:custGeom>
              <a:avLst/>
              <a:gdLst>
                <a:gd name="T0" fmla="*/ 5 w 42"/>
                <a:gd name="T1" fmla="*/ 28 h 54"/>
                <a:gd name="T2" fmla="*/ 22 w 42"/>
                <a:gd name="T3" fmla="*/ 49 h 54"/>
                <a:gd name="T4" fmla="*/ 37 w 42"/>
                <a:gd name="T5" fmla="*/ 43 h 54"/>
                <a:gd name="T6" fmla="*/ 41 w 42"/>
                <a:gd name="T7" fmla="*/ 46 h 54"/>
                <a:gd name="T8" fmla="*/ 22 w 42"/>
                <a:gd name="T9" fmla="*/ 54 h 54"/>
                <a:gd name="T10" fmla="*/ 0 w 42"/>
                <a:gd name="T11" fmla="*/ 27 h 54"/>
                <a:gd name="T12" fmla="*/ 21 w 42"/>
                <a:gd name="T13" fmla="*/ 0 h 54"/>
                <a:gd name="T14" fmla="*/ 42 w 42"/>
                <a:gd name="T15" fmla="*/ 26 h 54"/>
                <a:gd name="T16" fmla="*/ 42 w 42"/>
                <a:gd name="T17" fmla="*/ 28 h 54"/>
                <a:gd name="T18" fmla="*/ 5 w 42"/>
                <a:gd name="T19" fmla="*/ 28 h 54"/>
                <a:gd name="T20" fmla="*/ 35 w 42"/>
                <a:gd name="T21" fmla="*/ 14 h 54"/>
                <a:gd name="T22" fmla="*/ 21 w 42"/>
                <a:gd name="T23" fmla="*/ 5 h 54"/>
                <a:gd name="T24" fmla="*/ 7 w 42"/>
                <a:gd name="T25" fmla="*/ 14 h 54"/>
                <a:gd name="T26" fmla="*/ 5 w 42"/>
                <a:gd name="T27" fmla="*/ 24 h 54"/>
                <a:gd name="T28" fmla="*/ 36 w 42"/>
                <a:gd name="T29" fmla="*/ 24 h 54"/>
                <a:gd name="T30" fmla="*/ 35 w 42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4">
                  <a:moveTo>
                    <a:pt x="5" y="28"/>
                  </a:moveTo>
                  <a:cubicBezTo>
                    <a:pt x="5" y="42"/>
                    <a:pt x="11" y="49"/>
                    <a:pt x="22" y="49"/>
                  </a:cubicBezTo>
                  <a:cubicBezTo>
                    <a:pt x="29" y="49"/>
                    <a:pt x="33" y="47"/>
                    <a:pt x="37" y="4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6" y="52"/>
                    <a:pt x="31" y="54"/>
                    <a:pt x="22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5" y="28"/>
                  </a:lnTo>
                  <a:close/>
                  <a:moveTo>
                    <a:pt x="35" y="14"/>
                  </a:moveTo>
                  <a:cubicBezTo>
                    <a:pt x="32" y="9"/>
                    <a:pt x="27" y="5"/>
                    <a:pt x="21" y="5"/>
                  </a:cubicBezTo>
                  <a:cubicBezTo>
                    <a:pt x="15" y="5"/>
                    <a:pt x="9" y="9"/>
                    <a:pt x="7" y="14"/>
                  </a:cubicBezTo>
                  <a:cubicBezTo>
                    <a:pt x="6" y="17"/>
                    <a:pt x="5" y="19"/>
                    <a:pt x="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9"/>
                    <a:pt x="36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82" name="Freeform 267"/>
            <p:cNvSpPr>
              <a:spLocks/>
            </p:cNvSpPr>
            <p:nvPr/>
          </p:nvSpPr>
          <p:spPr bwMode="auto">
            <a:xfrm>
              <a:off x="7142163" y="2420938"/>
              <a:ext cx="42863" cy="184150"/>
            </a:xfrm>
            <a:custGeom>
              <a:avLst/>
              <a:gdLst>
                <a:gd name="T0" fmla="*/ 13 w 18"/>
                <a:gd name="T1" fmla="*/ 78 h 78"/>
                <a:gd name="T2" fmla="*/ 0 w 18"/>
                <a:gd name="T3" fmla="*/ 64 h 78"/>
                <a:gd name="T4" fmla="*/ 0 w 18"/>
                <a:gd name="T5" fmla="*/ 0 h 78"/>
                <a:gd name="T6" fmla="*/ 6 w 18"/>
                <a:gd name="T7" fmla="*/ 0 h 78"/>
                <a:gd name="T8" fmla="*/ 6 w 18"/>
                <a:gd name="T9" fmla="*/ 64 h 78"/>
                <a:gd name="T10" fmla="*/ 14 w 18"/>
                <a:gd name="T11" fmla="*/ 73 h 78"/>
                <a:gd name="T12" fmla="*/ 18 w 18"/>
                <a:gd name="T13" fmla="*/ 73 h 78"/>
                <a:gd name="T14" fmla="*/ 18 w 18"/>
                <a:gd name="T15" fmla="*/ 78 h 78"/>
                <a:gd name="T16" fmla="*/ 13 w 1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8">
                  <a:moveTo>
                    <a:pt x="13" y="78"/>
                  </a:moveTo>
                  <a:cubicBezTo>
                    <a:pt x="4" y="78"/>
                    <a:pt x="0" y="72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70"/>
                    <a:pt x="8" y="73"/>
                    <a:pt x="14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83" name="Freeform 268"/>
            <p:cNvSpPr>
              <a:spLocks/>
            </p:cNvSpPr>
            <p:nvPr/>
          </p:nvSpPr>
          <p:spPr bwMode="auto">
            <a:xfrm>
              <a:off x="1490663" y="2790825"/>
              <a:ext cx="101600" cy="128588"/>
            </a:xfrm>
            <a:custGeom>
              <a:avLst/>
              <a:gdLst>
                <a:gd name="T0" fmla="*/ 21 w 43"/>
                <a:gd name="T1" fmla="*/ 54 h 54"/>
                <a:gd name="T2" fmla="*/ 0 w 43"/>
                <a:gd name="T3" fmla="*/ 47 h 54"/>
                <a:gd name="T4" fmla="*/ 4 w 43"/>
                <a:gd name="T5" fmla="*/ 43 h 54"/>
                <a:gd name="T6" fmla="*/ 21 w 43"/>
                <a:gd name="T7" fmla="*/ 49 h 54"/>
                <a:gd name="T8" fmla="*/ 37 w 43"/>
                <a:gd name="T9" fmla="*/ 38 h 54"/>
                <a:gd name="T10" fmla="*/ 27 w 43"/>
                <a:gd name="T11" fmla="*/ 30 h 54"/>
                <a:gd name="T12" fmla="*/ 18 w 43"/>
                <a:gd name="T13" fmla="*/ 29 h 54"/>
                <a:gd name="T14" fmla="*/ 2 w 43"/>
                <a:gd name="T15" fmla="*/ 15 h 54"/>
                <a:gd name="T16" fmla="*/ 21 w 43"/>
                <a:gd name="T17" fmla="*/ 0 h 54"/>
                <a:gd name="T18" fmla="*/ 40 w 43"/>
                <a:gd name="T19" fmla="*/ 5 h 54"/>
                <a:gd name="T20" fmla="*/ 36 w 43"/>
                <a:gd name="T21" fmla="*/ 9 h 54"/>
                <a:gd name="T22" fmla="*/ 21 w 43"/>
                <a:gd name="T23" fmla="*/ 5 h 54"/>
                <a:gd name="T24" fmla="*/ 8 w 43"/>
                <a:gd name="T25" fmla="*/ 15 h 54"/>
                <a:gd name="T26" fmla="*/ 19 w 43"/>
                <a:gd name="T27" fmla="*/ 24 h 54"/>
                <a:gd name="T28" fmla="*/ 27 w 43"/>
                <a:gd name="T29" fmla="*/ 25 h 54"/>
                <a:gd name="T30" fmla="*/ 43 w 43"/>
                <a:gd name="T31" fmla="*/ 38 h 54"/>
                <a:gd name="T32" fmla="*/ 21 w 43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12" y="54"/>
                    <a:pt x="5" y="52"/>
                    <a:pt x="0" y="4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8" y="47"/>
                    <a:pt x="14" y="49"/>
                    <a:pt x="21" y="49"/>
                  </a:cubicBezTo>
                  <a:cubicBezTo>
                    <a:pt x="32" y="49"/>
                    <a:pt x="37" y="46"/>
                    <a:pt x="37" y="38"/>
                  </a:cubicBezTo>
                  <a:cubicBezTo>
                    <a:pt x="37" y="33"/>
                    <a:pt x="34" y="30"/>
                    <a:pt x="27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8" y="28"/>
                    <a:pt x="2" y="23"/>
                    <a:pt x="2" y="15"/>
                  </a:cubicBezTo>
                  <a:cubicBezTo>
                    <a:pt x="2" y="6"/>
                    <a:pt x="10" y="0"/>
                    <a:pt x="21" y="0"/>
                  </a:cubicBezTo>
                  <a:cubicBezTo>
                    <a:pt x="29" y="0"/>
                    <a:pt x="35" y="2"/>
                    <a:pt x="40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2" y="6"/>
                    <a:pt x="27" y="5"/>
                    <a:pt x="21" y="5"/>
                  </a:cubicBezTo>
                  <a:cubicBezTo>
                    <a:pt x="13" y="5"/>
                    <a:pt x="8" y="8"/>
                    <a:pt x="8" y="15"/>
                  </a:cubicBezTo>
                  <a:cubicBezTo>
                    <a:pt x="8" y="20"/>
                    <a:pt x="11" y="23"/>
                    <a:pt x="19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5"/>
                    <a:pt x="43" y="28"/>
                    <a:pt x="43" y="38"/>
                  </a:cubicBezTo>
                  <a:cubicBezTo>
                    <a:pt x="43" y="48"/>
                    <a:pt x="34" y="54"/>
                    <a:pt x="21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84" name="Freeform 269"/>
            <p:cNvSpPr>
              <a:spLocks noEditPoints="1"/>
            </p:cNvSpPr>
            <p:nvPr/>
          </p:nvSpPr>
          <p:spPr bwMode="auto">
            <a:xfrm>
              <a:off x="1624013" y="2732088"/>
              <a:ext cx="15875" cy="184150"/>
            </a:xfrm>
            <a:custGeom>
              <a:avLst/>
              <a:gdLst>
                <a:gd name="T0" fmla="*/ 0 w 10"/>
                <a:gd name="T1" fmla="*/ 10 h 116"/>
                <a:gd name="T2" fmla="*/ 0 w 10"/>
                <a:gd name="T3" fmla="*/ 0 h 116"/>
                <a:gd name="T4" fmla="*/ 10 w 10"/>
                <a:gd name="T5" fmla="*/ 0 h 116"/>
                <a:gd name="T6" fmla="*/ 10 w 10"/>
                <a:gd name="T7" fmla="*/ 10 h 116"/>
                <a:gd name="T8" fmla="*/ 0 w 10"/>
                <a:gd name="T9" fmla="*/ 10 h 116"/>
                <a:gd name="T10" fmla="*/ 1 w 10"/>
                <a:gd name="T11" fmla="*/ 116 h 116"/>
                <a:gd name="T12" fmla="*/ 1 w 10"/>
                <a:gd name="T13" fmla="*/ 38 h 116"/>
                <a:gd name="T14" fmla="*/ 9 w 10"/>
                <a:gd name="T15" fmla="*/ 38 h 116"/>
                <a:gd name="T16" fmla="*/ 9 w 10"/>
                <a:gd name="T17" fmla="*/ 116 h 116"/>
                <a:gd name="T18" fmla="*/ 1 w 10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6"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  <a:moveTo>
                    <a:pt x="1" y="116"/>
                  </a:moveTo>
                  <a:lnTo>
                    <a:pt x="1" y="38"/>
                  </a:lnTo>
                  <a:lnTo>
                    <a:pt x="9" y="38"/>
                  </a:lnTo>
                  <a:lnTo>
                    <a:pt x="9" y="116"/>
                  </a:lnTo>
                  <a:lnTo>
                    <a:pt x="1" y="1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85" name="Freeform 270"/>
            <p:cNvSpPr>
              <a:spLocks/>
            </p:cNvSpPr>
            <p:nvPr/>
          </p:nvSpPr>
          <p:spPr bwMode="auto">
            <a:xfrm>
              <a:off x="1671638" y="2790825"/>
              <a:ext cx="98425" cy="128588"/>
            </a:xfrm>
            <a:custGeom>
              <a:avLst/>
              <a:gdLst>
                <a:gd name="T0" fmla="*/ 21 w 42"/>
                <a:gd name="T1" fmla="*/ 54 h 54"/>
                <a:gd name="T2" fmla="*/ 0 w 42"/>
                <a:gd name="T3" fmla="*/ 47 h 54"/>
                <a:gd name="T4" fmla="*/ 4 w 42"/>
                <a:gd name="T5" fmla="*/ 43 h 54"/>
                <a:gd name="T6" fmla="*/ 21 w 42"/>
                <a:gd name="T7" fmla="*/ 49 h 54"/>
                <a:gd name="T8" fmla="*/ 37 w 42"/>
                <a:gd name="T9" fmla="*/ 38 h 54"/>
                <a:gd name="T10" fmla="*/ 27 w 42"/>
                <a:gd name="T11" fmla="*/ 30 h 54"/>
                <a:gd name="T12" fmla="*/ 18 w 42"/>
                <a:gd name="T13" fmla="*/ 29 h 54"/>
                <a:gd name="T14" fmla="*/ 2 w 42"/>
                <a:gd name="T15" fmla="*/ 15 h 54"/>
                <a:gd name="T16" fmla="*/ 21 w 42"/>
                <a:gd name="T17" fmla="*/ 0 h 54"/>
                <a:gd name="T18" fmla="*/ 40 w 42"/>
                <a:gd name="T19" fmla="*/ 5 h 54"/>
                <a:gd name="T20" fmla="*/ 36 w 42"/>
                <a:gd name="T21" fmla="*/ 9 h 54"/>
                <a:gd name="T22" fmla="*/ 21 w 42"/>
                <a:gd name="T23" fmla="*/ 5 h 54"/>
                <a:gd name="T24" fmla="*/ 7 w 42"/>
                <a:gd name="T25" fmla="*/ 15 h 54"/>
                <a:gd name="T26" fmla="*/ 18 w 42"/>
                <a:gd name="T27" fmla="*/ 24 h 54"/>
                <a:gd name="T28" fmla="*/ 27 w 42"/>
                <a:gd name="T29" fmla="*/ 25 h 54"/>
                <a:gd name="T30" fmla="*/ 42 w 42"/>
                <a:gd name="T31" fmla="*/ 38 h 54"/>
                <a:gd name="T32" fmla="*/ 21 w 4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54">
                  <a:moveTo>
                    <a:pt x="21" y="54"/>
                  </a:moveTo>
                  <a:cubicBezTo>
                    <a:pt x="12" y="54"/>
                    <a:pt x="5" y="52"/>
                    <a:pt x="0" y="4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8" y="47"/>
                    <a:pt x="13" y="49"/>
                    <a:pt x="21" y="49"/>
                  </a:cubicBezTo>
                  <a:cubicBezTo>
                    <a:pt x="31" y="49"/>
                    <a:pt x="37" y="46"/>
                    <a:pt x="37" y="38"/>
                  </a:cubicBezTo>
                  <a:cubicBezTo>
                    <a:pt x="37" y="33"/>
                    <a:pt x="34" y="30"/>
                    <a:pt x="27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7" y="28"/>
                    <a:pt x="2" y="23"/>
                    <a:pt x="2" y="15"/>
                  </a:cubicBezTo>
                  <a:cubicBezTo>
                    <a:pt x="2" y="6"/>
                    <a:pt x="9" y="0"/>
                    <a:pt x="21" y="0"/>
                  </a:cubicBezTo>
                  <a:cubicBezTo>
                    <a:pt x="28" y="0"/>
                    <a:pt x="35" y="2"/>
                    <a:pt x="40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2" y="6"/>
                    <a:pt x="27" y="5"/>
                    <a:pt x="21" y="5"/>
                  </a:cubicBezTo>
                  <a:cubicBezTo>
                    <a:pt x="12" y="5"/>
                    <a:pt x="7" y="8"/>
                    <a:pt x="7" y="15"/>
                  </a:cubicBezTo>
                  <a:cubicBezTo>
                    <a:pt x="7" y="20"/>
                    <a:pt x="11" y="23"/>
                    <a:pt x="18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5"/>
                    <a:pt x="42" y="28"/>
                    <a:pt x="42" y="38"/>
                  </a:cubicBezTo>
                  <a:cubicBezTo>
                    <a:pt x="42" y="48"/>
                    <a:pt x="34" y="54"/>
                    <a:pt x="21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86" name="Freeform 271"/>
            <p:cNvSpPr>
              <a:spLocks/>
            </p:cNvSpPr>
            <p:nvPr/>
          </p:nvSpPr>
          <p:spPr bwMode="auto">
            <a:xfrm>
              <a:off x="1787525" y="2752725"/>
              <a:ext cx="58738" cy="163513"/>
            </a:xfrm>
            <a:custGeom>
              <a:avLst/>
              <a:gdLst>
                <a:gd name="T0" fmla="*/ 20 w 25"/>
                <a:gd name="T1" fmla="*/ 69 h 69"/>
                <a:gd name="T2" fmla="*/ 8 w 25"/>
                <a:gd name="T3" fmla="*/ 56 h 69"/>
                <a:gd name="T4" fmla="*/ 8 w 25"/>
                <a:gd name="T5" fmla="*/ 21 h 69"/>
                <a:gd name="T6" fmla="*/ 0 w 25"/>
                <a:gd name="T7" fmla="*/ 21 h 69"/>
                <a:gd name="T8" fmla="*/ 0 w 25"/>
                <a:gd name="T9" fmla="*/ 17 h 69"/>
                <a:gd name="T10" fmla="*/ 8 w 25"/>
                <a:gd name="T11" fmla="*/ 17 h 69"/>
                <a:gd name="T12" fmla="*/ 8 w 25"/>
                <a:gd name="T13" fmla="*/ 0 h 69"/>
                <a:gd name="T14" fmla="*/ 13 w 25"/>
                <a:gd name="T15" fmla="*/ 0 h 69"/>
                <a:gd name="T16" fmla="*/ 13 w 25"/>
                <a:gd name="T17" fmla="*/ 17 h 69"/>
                <a:gd name="T18" fmla="*/ 25 w 25"/>
                <a:gd name="T19" fmla="*/ 17 h 69"/>
                <a:gd name="T20" fmla="*/ 25 w 25"/>
                <a:gd name="T21" fmla="*/ 21 h 69"/>
                <a:gd name="T22" fmla="*/ 13 w 25"/>
                <a:gd name="T23" fmla="*/ 21 h 69"/>
                <a:gd name="T24" fmla="*/ 13 w 25"/>
                <a:gd name="T25" fmla="*/ 56 h 69"/>
                <a:gd name="T26" fmla="*/ 21 w 25"/>
                <a:gd name="T27" fmla="*/ 65 h 69"/>
                <a:gd name="T28" fmla="*/ 25 w 25"/>
                <a:gd name="T29" fmla="*/ 65 h 69"/>
                <a:gd name="T30" fmla="*/ 25 w 25"/>
                <a:gd name="T31" fmla="*/ 69 h 69"/>
                <a:gd name="T32" fmla="*/ 20 w 25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69">
                  <a:moveTo>
                    <a:pt x="20" y="69"/>
                  </a:moveTo>
                  <a:cubicBezTo>
                    <a:pt x="12" y="69"/>
                    <a:pt x="8" y="64"/>
                    <a:pt x="8" y="5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61"/>
                    <a:pt x="16" y="65"/>
                    <a:pt x="21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69"/>
                    <a:pt x="25" y="69"/>
                    <a:pt x="25" y="69"/>
                  </a:cubicBezTo>
                  <a:lnTo>
                    <a:pt x="20" y="6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87" name="Freeform 272"/>
            <p:cNvSpPr>
              <a:spLocks noEditPoints="1"/>
            </p:cNvSpPr>
            <p:nvPr/>
          </p:nvSpPr>
          <p:spPr bwMode="auto">
            <a:xfrm>
              <a:off x="1870075" y="2790825"/>
              <a:ext cx="100013" cy="128588"/>
            </a:xfrm>
            <a:custGeom>
              <a:avLst/>
              <a:gdLst>
                <a:gd name="T0" fmla="*/ 6 w 42"/>
                <a:gd name="T1" fmla="*/ 28 h 54"/>
                <a:gd name="T2" fmla="*/ 23 w 42"/>
                <a:gd name="T3" fmla="*/ 49 h 54"/>
                <a:gd name="T4" fmla="*/ 37 w 42"/>
                <a:gd name="T5" fmla="*/ 43 h 54"/>
                <a:gd name="T6" fmla="*/ 42 w 42"/>
                <a:gd name="T7" fmla="*/ 46 h 54"/>
                <a:gd name="T8" fmla="*/ 22 w 42"/>
                <a:gd name="T9" fmla="*/ 54 h 54"/>
                <a:gd name="T10" fmla="*/ 0 w 42"/>
                <a:gd name="T11" fmla="*/ 27 h 54"/>
                <a:gd name="T12" fmla="*/ 21 w 42"/>
                <a:gd name="T13" fmla="*/ 0 h 54"/>
                <a:gd name="T14" fmla="*/ 42 w 42"/>
                <a:gd name="T15" fmla="*/ 26 h 54"/>
                <a:gd name="T16" fmla="*/ 42 w 42"/>
                <a:gd name="T17" fmla="*/ 28 h 54"/>
                <a:gd name="T18" fmla="*/ 6 w 42"/>
                <a:gd name="T19" fmla="*/ 28 h 54"/>
                <a:gd name="T20" fmla="*/ 35 w 42"/>
                <a:gd name="T21" fmla="*/ 14 h 54"/>
                <a:gd name="T22" fmla="*/ 21 w 42"/>
                <a:gd name="T23" fmla="*/ 5 h 54"/>
                <a:gd name="T24" fmla="*/ 7 w 42"/>
                <a:gd name="T25" fmla="*/ 14 h 54"/>
                <a:gd name="T26" fmla="*/ 6 w 42"/>
                <a:gd name="T27" fmla="*/ 24 h 54"/>
                <a:gd name="T28" fmla="*/ 37 w 42"/>
                <a:gd name="T29" fmla="*/ 24 h 54"/>
                <a:gd name="T30" fmla="*/ 35 w 42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4">
                  <a:moveTo>
                    <a:pt x="6" y="28"/>
                  </a:moveTo>
                  <a:cubicBezTo>
                    <a:pt x="6" y="42"/>
                    <a:pt x="12" y="49"/>
                    <a:pt x="23" y="49"/>
                  </a:cubicBezTo>
                  <a:cubicBezTo>
                    <a:pt x="29" y="49"/>
                    <a:pt x="33" y="47"/>
                    <a:pt x="37" y="43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6" y="51"/>
                    <a:pt x="31" y="54"/>
                    <a:pt x="22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6" y="28"/>
                  </a:lnTo>
                  <a:close/>
                  <a:moveTo>
                    <a:pt x="35" y="14"/>
                  </a:moveTo>
                  <a:cubicBezTo>
                    <a:pt x="33" y="8"/>
                    <a:pt x="27" y="5"/>
                    <a:pt x="21" y="5"/>
                  </a:cubicBezTo>
                  <a:cubicBezTo>
                    <a:pt x="15" y="5"/>
                    <a:pt x="10" y="8"/>
                    <a:pt x="7" y="14"/>
                  </a:cubicBezTo>
                  <a:cubicBezTo>
                    <a:pt x="6" y="17"/>
                    <a:pt x="6" y="19"/>
                    <a:pt x="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9"/>
                    <a:pt x="36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88" name="Freeform 273"/>
            <p:cNvSpPr>
              <a:spLocks/>
            </p:cNvSpPr>
            <p:nvPr/>
          </p:nvSpPr>
          <p:spPr bwMode="auto">
            <a:xfrm>
              <a:off x="2008188" y="2790825"/>
              <a:ext cx="177800" cy="125413"/>
            </a:xfrm>
            <a:custGeom>
              <a:avLst/>
              <a:gdLst>
                <a:gd name="T0" fmla="*/ 70 w 75"/>
                <a:gd name="T1" fmla="*/ 53 h 53"/>
                <a:gd name="T2" fmla="*/ 70 w 75"/>
                <a:gd name="T3" fmla="*/ 21 h 53"/>
                <a:gd name="T4" fmla="*/ 55 w 75"/>
                <a:gd name="T5" fmla="*/ 5 h 53"/>
                <a:gd name="T6" fmla="*/ 40 w 75"/>
                <a:gd name="T7" fmla="*/ 20 h 53"/>
                <a:gd name="T8" fmla="*/ 40 w 75"/>
                <a:gd name="T9" fmla="*/ 53 h 53"/>
                <a:gd name="T10" fmla="*/ 35 w 75"/>
                <a:gd name="T11" fmla="*/ 53 h 53"/>
                <a:gd name="T12" fmla="*/ 35 w 75"/>
                <a:gd name="T13" fmla="*/ 21 h 53"/>
                <a:gd name="T14" fmla="*/ 20 w 75"/>
                <a:gd name="T15" fmla="*/ 5 h 53"/>
                <a:gd name="T16" fmla="*/ 5 w 75"/>
                <a:gd name="T17" fmla="*/ 21 h 53"/>
                <a:gd name="T18" fmla="*/ 5 w 75"/>
                <a:gd name="T19" fmla="*/ 53 h 53"/>
                <a:gd name="T20" fmla="*/ 0 w 75"/>
                <a:gd name="T21" fmla="*/ 53 h 53"/>
                <a:gd name="T22" fmla="*/ 0 w 75"/>
                <a:gd name="T23" fmla="*/ 1 h 53"/>
                <a:gd name="T24" fmla="*/ 5 w 75"/>
                <a:gd name="T25" fmla="*/ 1 h 53"/>
                <a:gd name="T26" fmla="*/ 5 w 75"/>
                <a:gd name="T27" fmla="*/ 7 h 53"/>
                <a:gd name="T28" fmla="*/ 21 w 75"/>
                <a:gd name="T29" fmla="*/ 0 h 53"/>
                <a:gd name="T30" fmla="*/ 38 w 75"/>
                <a:gd name="T31" fmla="*/ 10 h 53"/>
                <a:gd name="T32" fmla="*/ 56 w 75"/>
                <a:gd name="T33" fmla="*/ 0 h 53"/>
                <a:gd name="T34" fmla="*/ 70 w 75"/>
                <a:gd name="T35" fmla="*/ 5 h 53"/>
                <a:gd name="T36" fmla="*/ 75 w 75"/>
                <a:gd name="T37" fmla="*/ 20 h 53"/>
                <a:gd name="T38" fmla="*/ 75 w 75"/>
                <a:gd name="T39" fmla="*/ 53 h 53"/>
                <a:gd name="T40" fmla="*/ 70 w 75"/>
                <a:gd name="T4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53">
                  <a:moveTo>
                    <a:pt x="70" y="53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70" y="10"/>
                    <a:pt x="65" y="5"/>
                    <a:pt x="55" y="5"/>
                  </a:cubicBezTo>
                  <a:cubicBezTo>
                    <a:pt x="46" y="5"/>
                    <a:pt x="40" y="11"/>
                    <a:pt x="40" y="20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0"/>
                    <a:pt x="30" y="5"/>
                    <a:pt x="20" y="5"/>
                  </a:cubicBezTo>
                  <a:cubicBezTo>
                    <a:pt x="11" y="5"/>
                    <a:pt x="5" y="11"/>
                    <a:pt x="5" y="21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9" y="2"/>
                    <a:pt x="15" y="0"/>
                    <a:pt x="21" y="0"/>
                  </a:cubicBezTo>
                  <a:cubicBezTo>
                    <a:pt x="29" y="0"/>
                    <a:pt x="35" y="3"/>
                    <a:pt x="38" y="10"/>
                  </a:cubicBezTo>
                  <a:cubicBezTo>
                    <a:pt x="42" y="3"/>
                    <a:pt x="48" y="0"/>
                    <a:pt x="56" y="0"/>
                  </a:cubicBezTo>
                  <a:cubicBezTo>
                    <a:pt x="62" y="0"/>
                    <a:pt x="67" y="2"/>
                    <a:pt x="70" y="5"/>
                  </a:cubicBezTo>
                  <a:cubicBezTo>
                    <a:pt x="73" y="8"/>
                    <a:pt x="75" y="13"/>
                    <a:pt x="75" y="20"/>
                  </a:cubicBezTo>
                  <a:cubicBezTo>
                    <a:pt x="75" y="53"/>
                    <a:pt x="75" y="53"/>
                    <a:pt x="75" y="53"/>
                  </a:cubicBezTo>
                  <a:lnTo>
                    <a:pt x="70" y="5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89" name="Freeform 274"/>
            <p:cNvSpPr>
              <a:spLocks noEditPoints="1"/>
            </p:cNvSpPr>
            <p:nvPr/>
          </p:nvSpPr>
          <p:spPr bwMode="auto">
            <a:xfrm>
              <a:off x="2219325" y="2790825"/>
              <a:ext cx="96838" cy="128588"/>
            </a:xfrm>
            <a:custGeom>
              <a:avLst/>
              <a:gdLst>
                <a:gd name="T0" fmla="*/ 35 w 41"/>
                <a:gd name="T1" fmla="*/ 53 h 54"/>
                <a:gd name="T2" fmla="*/ 35 w 41"/>
                <a:gd name="T3" fmla="*/ 48 h 54"/>
                <a:gd name="T4" fmla="*/ 19 w 41"/>
                <a:gd name="T5" fmla="*/ 54 h 54"/>
                <a:gd name="T6" fmla="*/ 4 w 41"/>
                <a:gd name="T7" fmla="*/ 49 h 54"/>
                <a:gd name="T8" fmla="*/ 0 w 41"/>
                <a:gd name="T9" fmla="*/ 39 h 54"/>
                <a:gd name="T10" fmla="*/ 18 w 41"/>
                <a:gd name="T11" fmla="*/ 24 h 54"/>
                <a:gd name="T12" fmla="*/ 35 w 41"/>
                <a:gd name="T13" fmla="*/ 24 h 54"/>
                <a:gd name="T14" fmla="*/ 35 w 41"/>
                <a:gd name="T15" fmla="*/ 18 h 54"/>
                <a:gd name="T16" fmla="*/ 20 w 41"/>
                <a:gd name="T17" fmla="*/ 5 h 54"/>
                <a:gd name="T18" fmla="*/ 6 w 41"/>
                <a:gd name="T19" fmla="*/ 12 h 54"/>
                <a:gd name="T20" fmla="*/ 2 w 41"/>
                <a:gd name="T21" fmla="*/ 8 h 54"/>
                <a:gd name="T22" fmla="*/ 20 w 41"/>
                <a:gd name="T23" fmla="*/ 0 h 54"/>
                <a:gd name="T24" fmla="*/ 41 w 41"/>
                <a:gd name="T25" fmla="*/ 17 h 54"/>
                <a:gd name="T26" fmla="*/ 41 w 41"/>
                <a:gd name="T27" fmla="*/ 53 h 54"/>
                <a:gd name="T28" fmla="*/ 35 w 41"/>
                <a:gd name="T29" fmla="*/ 53 h 54"/>
                <a:gd name="T30" fmla="*/ 35 w 41"/>
                <a:gd name="T31" fmla="*/ 28 h 54"/>
                <a:gd name="T32" fmla="*/ 19 w 41"/>
                <a:gd name="T33" fmla="*/ 28 h 54"/>
                <a:gd name="T34" fmla="*/ 5 w 41"/>
                <a:gd name="T35" fmla="*/ 39 h 54"/>
                <a:gd name="T36" fmla="*/ 19 w 41"/>
                <a:gd name="T37" fmla="*/ 49 h 54"/>
                <a:gd name="T38" fmla="*/ 32 w 41"/>
                <a:gd name="T39" fmla="*/ 45 h 54"/>
                <a:gd name="T40" fmla="*/ 35 w 41"/>
                <a:gd name="T41" fmla="*/ 35 h 54"/>
                <a:gd name="T42" fmla="*/ 35 w 41"/>
                <a:gd name="T43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4">
                  <a:moveTo>
                    <a:pt x="35" y="53"/>
                  </a:moveTo>
                  <a:cubicBezTo>
                    <a:pt x="35" y="48"/>
                    <a:pt x="35" y="48"/>
                    <a:pt x="35" y="48"/>
                  </a:cubicBezTo>
                  <a:cubicBezTo>
                    <a:pt x="31" y="53"/>
                    <a:pt x="27" y="54"/>
                    <a:pt x="19" y="54"/>
                  </a:cubicBezTo>
                  <a:cubicBezTo>
                    <a:pt x="11" y="54"/>
                    <a:pt x="7" y="53"/>
                    <a:pt x="4" y="49"/>
                  </a:cubicBezTo>
                  <a:cubicBezTo>
                    <a:pt x="1" y="47"/>
                    <a:pt x="0" y="43"/>
                    <a:pt x="0" y="39"/>
                  </a:cubicBezTo>
                  <a:cubicBezTo>
                    <a:pt x="0" y="29"/>
                    <a:pt x="7" y="24"/>
                    <a:pt x="18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9"/>
                    <a:pt x="31" y="5"/>
                    <a:pt x="20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2"/>
                    <a:pt x="12" y="0"/>
                    <a:pt x="20" y="0"/>
                  </a:cubicBezTo>
                  <a:cubicBezTo>
                    <a:pt x="34" y="0"/>
                    <a:pt x="41" y="6"/>
                    <a:pt x="41" y="17"/>
                  </a:cubicBezTo>
                  <a:cubicBezTo>
                    <a:pt x="41" y="53"/>
                    <a:pt x="41" y="53"/>
                    <a:pt x="41" y="53"/>
                  </a:cubicBezTo>
                  <a:lnTo>
                    <a:pt x="35" y="53"/>
                  </a:lnTo>
                  <a:close/>
                  <a:moveTo>
                    <a:pt x="35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0" y="28"/>
                    <a:pt x="5" y="32"/>
                    <a:pt x="5" y="39"/>
                  </a:cubicBezTo>
                  <a:cubicBezTo>
                    <a:pt x="5" y="46"/>
                    <a:pt x="10" y="49"/>
                    <a:pt x="19" y="49"/>
                  </a:cubicBezTo>
                  <a:cubicBezTo>
                    <a:pt x="24" y="49"/>
                    <a:pt x="29" y="49"/>
                    <a:pt x="32" y="45"/>
                  </a:cubicBezTo>
                  <a:cubicBezTo>
                    <a:pt x="34" y="43"/>
                    <a:pt x="35" y="40"/>
                    <a:pt x="35" y="35"/>
                  </a:cubicBezTo>
                  <a:lnTo>
                    <a:pt x="35" y="2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90" name="Freeform 275"/>
            <p:cNvSpPr>
              <a:spLocks noEditPoints="1"/>
            </p:cNvSpPr>
            <p:nvPr/>
          </p:nvSpPr>
          <p:spPr bwMode="auto">
            <a:xfrm>
              <a:off x="2411413" y="2732088"/>
              <a:ext cx="96838" cy="187325"/>
            </a:xfrm>
            <a:custGeom>
              <a:avLst/>
              <a:gdLst>
                <a:gd name="T0" fmla="*/ 36 w 41"/>
                <a:gd name="T1" fmla="*/ 78 h 79"/>
                <a:gd name="T2" fmla="*/ 36 w 41"/>
                <a:gd name="T3" fmla="*/ 72 h 79"/>
                <a:gd name="T4" fmla="*/ 20 w 41"/>
                <a:gd name="T5" fmla="*/ 79 h 79"/>
                <a:gd name="T6" fmla="*/ 7 w 41"/>
                <a:gd name="T7" fmla="*/ 74 h 79"/>
                <a:gd name="T8" fmla="*/ 0 w 41"/>
                <a:gd name="T9" fmla="*/ 52 h 79"/>
                <a:gd name="T10" fmla="*/ 7 w 41"/>
                <a:gd name="T11" fmla="*/ 29 h 79"/>
                <a:gd name="T12" fmla="*/ 20 w 41"/>
                <a:gd name="T13" fmla="*/ 25 h 79"/>
                <a:gd name="T14" fmla="*/ 36 w 41"/>
                <a:gd name="T15" fmla="*/ 32 h 79"/>
                <a:gd name="T16" fmla="*/ 36 w 41"/>
                <a:gd name="T17" fmla="*/ 0 h 79"/>
                <a:gd name="T18" fmla="*/ 41 w 41"/>
                <a:gd name="T19" fmla="*/ 0 h 79"/>
                <a:gd name="T20" fmla="*/ 41 w 41"/>
                <a:gd name="T21" fmla="*/ 78 h 79"/>
                <a:gd name="T22" fmla="*/ 36 w 41"/>
                <a:gd name="T23" fmla="*/ 78 h 79"/>
                <a:gd name="T24" fmla="*/ 21 w 41"/>
                <a:gd name="T25" fmla="*/ 30 h 79"/>
                <a:gd name="T26" fmla="*/ 6 w 41"/>
                <a:gd name="T27" fmla="*/ 52 h 79"/>
                <a:gd name="T28" fmla="*/ 21 w 41"/>
                <a:gd name="T29" fmla="*/ 74 h 79"/>
                <a:gd name="T30" fmla="*/ 36 w 41"/>
                <a:gd name="T31" fmla="*/ 52 h 79"/>
                <a:gd name="T32" fmla="*/ 21 w 41"/>
                <a:gd name="T33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6" y="78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1" y="78"/>
                    <a:pt x="26" y="79"/>
                    <a:pt x="20" y="79"/>
                  </a:cubicBezTo>
                  <a:cubicBezTo>
                    <a:pt x="15" y="79"/>
                    <a:pt x="10" y="77"/>
                    <a:pt x="7" y="74"/>
                  </a:cubicBezTo>
                  <a:cubicBezTo>
                    <a:pt x="2" y="69"/>
                    <a:pt x="0" y="60"/>
                    <a:pt x="0" y="52"/>
                  </a:cubicBezTo>
                  <a:cubicBezTo>
                    <a:pt x="0" y="44"/>
                    <a:pt x="2" y="35"/>
                    <a:pt x="7" y="29"/>
                  </a:cubicBezTo>
                  <a:cubicBezTo>
                    <a:pt x="10" y="27"/>
                    <a:pt x="15" y="25"/>
                    <a:pt x="20" y="25"/>
                  </a:cubicBezTo>
                  <a:cubicBezTo>
                    <a:pt x="26" y="25"/>
                    <a:pt x="31" y="26"/>
                    <a:pt x="36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78"/>
                    <a:pt x="41" y="78"/>
                    <a:pt x="41" y="78"/>
                  </a:cubicBezTo>
                  <a:lnTo>
                    <a:pt x="36" y="78"/>
                  </a:lnTo>
                  <a:close/>
                  <a:moveTo>
                    <a:pt x="21" y="30"/>
                  </a:moveTo>
                  <a:cubicBezTo>
                    <a:pt x="8" y="30"/>
                    <a:pt x="6" y="41"/>
                    <a:pt x="6" y="52"/>
                  </a:cubicBezTo>
                  <a:cubicBezTo>
                    <a:pt x="6" y="63"/>
                    <a:pt x="8" y="74"/>
                    <a:pt x="21" y="74"/>
                  </a:cubicBezTo>
                  <a:cubicBezTo>
                    <a:pt x="34" y="74"/>
                    <a:pt x="36" y="63"/>
                    <a:pt x="36" y="52"/>
                  </a:cubicBezTo>
                  <a:cubicBezTo>
                    <a:pt x="36" y="41"/>
                    <a:pt x="34" y="30"/>
                    <a:pt x="21" y="3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91" name="Freeform 276"/>
            <p:cNvSpPr>
              <a:spLocks noEditPoints="1"/>
            </p:cNvSpPr>
            <p:nvPr/>
          </p:nvSpPr>
          <p:spPr bwMode="auto">
            <a:xfrm>
              <a:off x="2546350" y="2790825"/>
              <a:ext cx="100013" cy="128588"/>
            </a:xfrm>
            <a:custGeom>
              <a:avLst/>
              <a:gdLst>
                <a:gd name="T0" fmla="*/ 5 w 42"/>
                <a:gd name="T1" fmla="*/ 28 h 54"/>
                <a:gd name="T2" fmla="*/ 23 w 42"/>
                <a:gd name="T3" fmla="*/ 49 h 54"/>
                <a:gd name="T4" fmla="*/ 37 w 42"/>
                <a:gd name="T5" fmla="*/ 43 h 54"/>
                <a:gd name="T6" fmla="*/ 41 w 42"/>
                <a:gd name="T7" fmla="*/ 46 h 54"/>
                <a:gd name="T8" fmla="*/ 22 w 42"/>
                <a:gd name="T9" fmla="*/ 54 h 54"/>
                <a:gd name="T10" fmla="*/ 0 w 42"/>
                <a:gd name="T11" fmla="*/ 27 h 54"/>
                <a:gd name="T12" fmla="*/ 21 w 42"/>
                <a:gd name="T13" fmla="*/ 0 h 54"/>
                <a:gd name="T14" fmla="*/ 42 w 42"/>
                <a:gd name="T15" fmla="*/ 26 h 54"/>
                <a:gd name="T16" fmla="*/ 42 w 42"/>
                <a:gd name="T17" fmla="*/ 28 h 54"/>
                <a:gd name="T18" fmla="*/ 5 w 42"/>
                <a:gd name="T19" fmla="*/ 28 h 54"/>
                <a:gd name="T20" fmla="*/ 35 w 42"/>
                <a:gd name="T21" fmla="*/ 14 h 54"/>
                <a:gd name="T22" fmla="*/ 21 w 42"/>
                <a:gd name="T23" fmla="*/ 5 h 54"/>
                <a:gd name="T24" fmla="*/ 7 w 42"/>
                <a:gd name="T25" fmla="*/ 14 h 54"/>
                <a:gd name="T26" fmla="*/ 5 w 42"/>
                <a:gd name="T27" fmla="*/ 24 h 54"/>
                <a:gd name="T28" fmla="*/ 37 w 42"/>
                <a:gd name="T29" fmla="*/ 24 h 54"/>
                <a:gd name="T30" fmla="*/ 35 w 42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4">
                  <a:moveTo>
                    <a:pt x="5" y="28"/>
                  </a:moveTo>
                  <a:cubicBezTo>
                    <a:pt x="5" y="42"/>
                    <a:pt x="11" y="49"/>
                    <a:pt x="23" y="49"/>
                  </a:cubicBezTo>
                  <a:cubicBezTo>
                    <a:pt x="29" y="49"/>
                    <a:pt x="33" y="47"/>
                    <a:pt x="37" y="4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6" y="51"/>
                    <a:pt x="31" y="54"/>
                    <a:pt x="22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5" y="28"/>
                  </a:lnTo>
                  <a:close/>
                  <a:moveTo>
                    <a:pt x="35" y="14"/>
                  </a:moveTo>
                  <a:cubicBezTo>
                    <a:pt x="32" y="8"/>
                    <a:pt x="27" y="5"/>
                    <a:pt x="21" y="5"/>
                  </a:cubicBezTo>
                  <a:cubicBezTo>
                    <a:pt x="15" y="5"/>
                    <a:pt x="10" y="8"/>
                    <a:pt x="7" y="14"/>
                  </a:cubicBezTo>
                  <a:cubicBezTo>
                    <a:pt x="6" y="17"/>
                    <a:pt x="6" y="19"/>
                    <a:pt x="5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19"/>
                    <a:pt x="36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92" name="Freeform 277"/>
            <p:cNvSpPr>
              <a:spLocks noEditPoints="1"/>
            </p:cNvSpPr>
            <p:nvPr/>
          </p:nvSpPr>
          <p:spPr bwMode="auto">
            <a:xfrm>
              <a:off x="2736850" y="2790825"/>
              <a:ext cx="96838" cy="187325"/>
            </a:xfrm>
            <a:custGeom>
              <a:avLst/>
              <a:gdLst>
                <a:gd name="T0" fmla="*/ 19 w 41"/>
                <a:gd name="T1" fmla="*/ 79 h 79"/>
                <a:gd name="T2" fmla="*/ 2 w 41"/>
                <a:gd name="T3" fmla="*/ 72 h 79"/>
                <a:gd name="T4" fmla="*/ 5 w 41"/>
                <a:gd name="T5" fmla="*/ 69 h 79"/>
                <a:gd name="T6" fmla="*/ 19 w 41"/>
                <a:gd name="T7" fmla="*/ 74 h 79"/>
                <a:gd name="T8" fmla="*/ 35 w 41"/>
                <a:gd name="T9" fmla="*/ 56 h 79"/>
                <a:gd name="T10" fmla="*/ 35 w 41"/>
                <a:gd name="T11" fmla="*/ 47 h 79"/>
                <a:gd name="T12" fmla="*/ 19 w 41"/>
                <a:gd name="T13" fmla="*/ 54 h 79"/>
                <a:gd name="T14" fmla="*/ 6 w 41"/>
                <a:gd name="T15" fmla="*/ 49 h 79"/>
                <a:gd name="T16" fmla="*/ 0 w 41"/>
                <a:gd name="T17" fmla="*/ 27 h 79"/>
                <a:gd name="T18" fmla="*/ 6 w 41"/>
                <a:gd name="T19" fmla="*/ 4 h 79"/>
                <a:gd name="T20" fmla="*/ 19 w 41"/>
                <a:gd name="T21" fmla="*/ 0 h 79"/>
                <a:gd name="T22" fmla="*/ 35 w 41"/>
                <a:gd name="T23" fmla="*/ 7 h 79"/>
                <a:gd name="T24" fmla="*/ 35 w 41"/>
                <a:gd name="T25" fmla="*/ 1 h 79"/>
                <a:gd name="T26" fmla="*/ 41 w 41"/>
                <a:gd name="T27" fmla="*/ 1 h 79"/>
                <a:gd name="T28" fmla="*/ 41 w 41"/>
                <a:gd name="T29" fmla="*/ 56 h 79"/>
                <a:gd name="T30" fmla="*/ 19 w 41"/>
                <a:gd name="T31" fmla="*/ 79 h 79"/>
                <a:gd name="T32" fmla="*/ 20 w 41"/>
                <a:gd name="T33" fmla="*/ 5 h 79"/>
                <a:gd name="T34" fmla="*/ 5 w 41"/>
                <a:gd name="T35" fmla="*/ 27 h 79"/>
                <a:gd name="T36" fmla="*/ 20 w 41"/>
                <a:gd name="T37" fmla="*/ 49 h 79"/>
                <a:gd name="T38" fmla="*/ 35 w 41"/>
                <a:gd name="T39" fmla="*/ 27 h 79"/>
                <a:gd name="T40" fmla="*/ 20 w 41"/>
                <a:gd name="T41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79">
                  <a:moveTo>
                    <a:pt x="19" y="79"/>
                  </a:moveTo>
                  <a:cubicBezTo>
                    <a:pt x="11" y="79"/>
                    <a:pt x="7" y="77"/>
                    <a:pt x="2" y="72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10" y="72"/>
                    <a:pt x="12" y="74"/>
                    <a:pt x="19" y="74"/>
                  </a:cubicBezTo>
                  <a:cubicBezTo>
                    <a:pt x="30" y="74"/>
                    <a:pt x="35" y="66"/>
                    <a:pt x="35" y="5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1" y="53"/>
                    <a:pt x="25" y="54"/>
                    <a:pt x="19" y="54"/>
                  </a:cubicBezTo>
                  <a:cubicBezTo>
                    <a:pt x="14" y="54"/>
                    <a:pt x="9" y="52"/>
                    <a:pt x="6" y="49"/>
                  </a:cubicBezTo>
                  <a:cubicBezTo>
                    <a:pt x="1" y="44"/>
                    <a:pt x="0" y="35"/>
                    <a:pt x="0" y="27"/>
                  </a:cubicBezTo>
                  <a:cubicBezTo>
                    <a:pt x="0" y="19"/>
                    <a:pt x="1" y="10"/>
                    <a:pt x="6" y="4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31" y="1"/>
                    <a:pt x="35" y="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70"/>
                    <a:pt x="33" y="79"/>
                    <a:pt x="19" y="79"/>
                  </a:cubicBezTo>
                  <a:close/>
                  <a:moveTo>
                    <a:pt x="20" y="5"/>
                  </a:moveTo>
                  <a:cubicBezTo>
                    <a:pt x="7" y="5"/>
                    <a:pt x="5" y="16"/>
                    <a:pt x="5" y="27"/>
                  </a:cubicBezTo>
                  <a:cubicBezTo>
                    <a:pt x="5" y="38"/>
                    <a:pt x="7" y="49"/>
                    <a:pt x="20" y="49"/>
                  </a:cubicBezTo>
                  <a:cubicBezTo>
                    <a:pt x="33" y="49"/>
                    <a:pt x="35" y="38"/>
                    <a:pt x="35" y="27"/>
                  </a:cubicBezTo>
                  <a:cubicBezTo>
                    <a:pt x="35" y="16"/>
                    <a:pt x="33" y="5"/>
                    <a:pt x="20" y="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93" name="Freeform 278"/>
            <p:cNvSpPr>
              <a:spLocks noEditPoints="1"/>
            </p:cNvSpPr>
            <p:nvPr/>
          </p:nvSpPr>
          <p:spPr bwMode="auto">
            <a:xfrm>
              <a:off x="2868613" y="2790825"/>
              <a:ext cx="103188" cy="128588"/>
            </a:xfrm>
            <a:custGeom>
              <a:avLst/>
              <a:gdLst>
                <a:gd name="T0" fmla="*/ 6 w 43"/>
                <a:gd name="T1" fmla="*/ 28 h 54"/>
                <a:gd name="T2" fmla="*/ 23 w 43"/>
                <a:gd name="T3" fmla="*/ 49 h 54"/>
                <a:gd name="T4" fmla="*/ 38 w 43"/>
                <a:gd name="T5" fmla="*/ 43 h 54"/>
                <a:gd name="T6" fmla="*/ 42 w 43"/>
                <a:gd name="T7" fmla="*/ 46 h 54"/>
                <a:gd name="T8" fmla="*/ 23 w 43"/>
                <a:gd name="T9" fmla="*/ 54 h 54"/>
                <a:gd name="T10" fmla="*/ 0 w 43"/>
                <a:gd name="T11" fmla="*/ 27 h 54"/>
                <a:gd name="T12" fmla="*/ 21 w 43"/>
                <a:gd name="T13" fmla="*/ 0 h 54"/>
                <a:gd name="T14" fmla="*/ 43 w 43"/>
                <a:gd name="T15" fmla="*/ 26 h 54"/>
                <a:gd name="T16" fmla="*/ 43 w 43"/>
                <a:gd name="T17" fmla="*/ 28 h 54"/>
                <a:gd name="T18" fmla="*/ 6 w 43"/>
                <a:gd name="T19" fmla="*/ 28 h 54"/>
                <a:gd name="T20" fmla="*/ 35 w 43"/>
                <a:gd name="T21" fmla="*/ 14 h 54"/>
                <a:gd name="T22" fmla="*/ 21 w 43"/>
                <a:gd name="T23" fmla="*/ 5 h 54"/>
                <a:gd name="T24" fmla="*/ 8 w 43"/>
                <a:gd name="T25" fmla="*/ 14 h 54"/>
                <a:gd name="T26" fmla="*/ 6 w 43"/>
                <a:gd name="T27" fmla="*/ 24 h 54"/>
                <a:gd name="T28" fmla="*/ 37 w 43"/>
                <a:gd name="T29" fmla="*/ 24 h 54"/>
                <a:gd name="T30" fmla="*/ 35 w 43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54">
                  <a:moveTo>
                    <a:pt x="6" y="28"/>
                  </a:moveTo>
                  <a:cubicBezTo>
                    <a:pt x="6" y="42"/>
                    <a:pt x="12" y="49"/>
                    <a:pt x="23" y="49"/>
                  </a:cubicBezTo>
                  <a:cubicBezTo>
                    <a:pt x="29" y="49"/>
                    <a:pt x="33" y="47"/>
                    <a:pt x="38" y="43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6" y="51"/>
                    <a:pt x="31" y="54"/>
                    <a:pt x="23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35" y="0"/>
                    <a:pt x="43" y="10"/>
                    <a:pt x="43" y="26"/>
                  </a:cubicBezTo>
                  <a:cubicBezTo>
                    <a:pt x="43" y="28"/>
                    <a:pt x="43" y="28"/>
                    <a:pt x="43" y="28"/>
                  </a:cubicBezTo>
                  <a:lnTo>
                    <a:pt x="6" y="28"/>
                  </a:lnTo>
                  <a:close/>
                  <a:moveTo>
                    <a:pt x="35" y="14"/>
                  </a:moveTo>
                  <a:cubicBezTo>
                    <a:pt x="33" y="8"/>
                    <a:pt x="27" y="5"/>
                    <a:pt x="21" y="5"/>
                  </a:cubicBezTo>
                  <a:cubicBezTo>
                    <a:pt x="15" y="5"/>
                    <a:pt x="10" y="8"/>
                    <a:pt x="8" y="14"/>
                  </a:cubicBezTo>
                  <a:cubicBezTo>
                    <a:pt x="6" y="17"/>
                    <a:pt x="6" y="19"/>
                    <a:pt x="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9"/>
                    <a:pt x="36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94" name="Freeform 279"/>
            <p:cNvSpPr>
              <a:spLocks/>
            </p:cNvSpPr>
            <p:nvPr/>
          </p:nvSpPr>
          <p:spPr bwMode="auto">
            <a:xfrm>
              <a:off x="2994025" y="2790825"/>
              <a:ext cx="100013" cy="128588"/>
            </a:xfrm>
            <a:custGeom>
              <a:avLst/>
              <a:gdLst>
                <a:gd name="T0" fmla="*/ 21 w 42"/>
                <a:gd name="T1" fmla="*/ 54 h 54"/>
                <a:gd name="T2" fmla="*/ 0 w 42"/>
                <a:gd name="T3" fmla="*/ 47 h 54"/>
                <a:gd name="T4" fmla="*/ 4 w 42"/>
                <a:gd name="T5" fmla="*/ 43 h 54"/>
                <a:gd name="T6" fmla="*/ 21 w 42"/>
                <a:gd name="T7" fmla="*/ 49 h 54"/>
                <a:gd name="T8" fmla="*/ 37 w 42"/>
                <a:gd name="T9" fmla="*/ 38 h 54"/>
                <a:gd name="T10" fmla="*/ 27 w 42"/>
                <a:gd name="T11" fmla="*/ 30 h 54"/>
                <a:gd name="T12" fmla="*/ 18 w 42"/>
                <a:gd name="T13" fmla="*/ 29 h 54"/>
                <a:gd name="T14" fmla="*/ 2 w 42"/>
                <a:gd name="T15" fmla="*/ 15 h 54"/>
                <a:gd name="T16" fmla="*/ 21 w 42"/>
                <a:gd name="T17" fmla="*/ 0 h 54"/>
                <a:gd name="T18" fmla="*/ 40 w 42"/>
                <a:gd name="T19" fmla="*/ 5 h 54"/>
                <a:gd name="T20" fmla="*/ 36 w 42"/>
                <a:gd name="T21" fmla="*/ 9 h 54"/>
                <a:gd name="T22" fmla="*/ 21 w 42"/>
                <a:gd name="T23" fmla="*/ 5 h 54"/>
                <a:gd name="T24" fmla="*/ 8 w 42"/>
                <a:gd name="T25" fmla="*/ 15 h 54"/>
                <a:gd name="T26" fmla="*/ 18 w 42"/>
                <a:gd name="T27" fmla="*/ 24 h 54"/>
                <a:gd name="T28" fmla="*/ 27 w 42"/>
                <a:gd name="T29" fmla="*/ 25 h 54"/>
                <a:gd name="T30" fmla="*/ 42 w 42"/>
                <a:gd name="T31" fmla="*/ 38 h 54"/>
                <a:gd name="T32" fmla="*/ 21 w 4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54">
                  <a:moveTo>
                    <a:pt x="21" y="54"/>
                  </a:moveTo>
                  <a:cubicBezTo>
                    <a:pt x="12" y="54"/>
                    <a:pt x="5" y="52"/>
                    <a:pt x="0" y="4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8" y="47"/>
                    <a:pt x="13" y="49"/>
                    <a:pt x="21" y="49"/>
                  </a:cubicBezTo>
                  <a:cubicBezTo>
                    <a:pt x="31" y="49"/>
                    <a:pt x="37" y="46"/>
                    <a:pt x="37" y="38"/>
                  </a:cubicBezTo>
                  <a:cubicBezTo>
                    <a:pt x="37" y="33"/>
                    <a:pt x="34" y="30"/>
                    <a:pt x="27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7" y="28"/>
                    <a:pt x="2" y="23"/>
                    <a:pt x="2" y="15"/>
                  </a:cubicBezTo>
                  <a:cubicBezTo>
                    <a:pt x="2" y="6"/>
                    <a:pt x="10" y="0"/>
                    <a:pt x="21" y="0"/>
                  </a:cubicBezTo>
                  <a:cubicBezTo>
                    <a:pt x="28" y="0"/>
                    <a:pt x="35" y="2"/>
                    <a:pt x="40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2" y="6"/>
                    <a:pt x="27" y="5"/>
                    <a:pt x="21" y="5"/>
                  </a:cubicBezTo>
                  <a:cubicBezTo>
                    <a:pt x="12" y="5"/>
                    <a:pt x="8" y="8"/>
                    <a:pt x="8" y="15"/>
                  </a:cubicBezTo>
                  <a:cubicBezTo>
                    <a:pt x="8" y="20"/>
                    <a:pt x="11" y="23"/>
                    <a:pt x="18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5"/>
                    <a:pt x="42" y="28"/>
                    <a:pt x="42" y="38"/>
                  </a:cubicBezTo>
                  <a:cubicBezTo>
                    <a:pt x="42" y="48"/>
                    <a:pt x="34" y="54"/>
                    <a:pt x="21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95" name="Freeform 280"/>
            <p:cNvSpPr>
              <a:spLocks/>
            </p:cNvSpPr>
            <p:nvPr/>
          </p:nvSpPr>
          <p:spPr bwMode="auto">
            <a:xfrm>
              <a:off x="3111500" y="2752725"/>
              <a:ext cx="58738" cy="163513"/>
            </a:xfrm>
            <a:custGeom>
              <a:avLst/>
              <a:gdLst>
                <a:gd name="T0" fmla="*/ 20 w 25"/>
                <a:gd name="T1" fmla="*/ 69 h 69"/>
                <a:gd name="T2" fmla="*/ 8 w 25"/>
                <a:gd name="T3" fmla="*/ 56 h 69"/>
                <a:gd name="T4" fmla="*/ 8 w 25"/>
                <a:gd name="T5" fmla="*/ 21 h 69"/>
                <a:gd name="T6" fmla="*/ 0 w 25"/>
                <a:gd name="T7" fmla="*/ 21 h 69"/>
                <a:gd name="T8" fmla="*/ 0 w 25"/>
                <a:gd name="T9" fmla="*/ 17 h 69"/>
                <a:gd name="T10" fmla="*/ 8 w 25"/>
                <a:gd name="T11" fmla="*/ 17 h 69"/>
                <a:gd name="T12" fmla="*/ 8 w 25"/>
                <a:gd name="T13" fmla="*/ 0 h 69"/>
                <a:gd name="T14" fmla="*/ 13 w 25"/>
                <a:gd name="T15" fmla="*/ 0 h 69"/>
                <a:gd name="T16" fmla="*/ 13 w 25"/>
                <a:gd name="T17" fmla="*/ 17 h 69"/>
                <a:gd name="T18" fmla="*/ 25 w 25"/>
                <a:gd name="T19" fmla="*/ 17 h 69"/>
                <a:gd name="T20" fmla="*/ 25 w 25"/>
                <a:gd name="T21" fmla="*/ 21 h 69"/>
                <a:gd name="T22" fmla="*/ 13 w 25"/>
                <a:gd name="T23" fmla="*/ 21 h 69"/>
                <a:gd name="T24" fmla="*/ 13 w 25"/>
                <a:gd name="T25" fmla="*/ 56 h 69"/>
                <a:gd name="T26" fmla="*/ 21 w 25"/>
                <a:gd name="T27" fmla="*/ 65 h 69"/>
                <a:gd name="T28" fmla="*/ 25 w 25"/>
                <a:gd name="T29" fmla="*/ 65 h 69"/>
                <a:gd name="T30" fmla="*/ 25 w 25"/>
                <a:gd name="T31" fmla="*/ 69 h 69"/>
                <a:gd name="T32" fmla="*/ 20 w 25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69">
                  <a:moveTo>
                    <a:pt x="20" y="69"/>
                  </a:moveTo>
                  <a:cubicBezTo>
                    <a:pt x="12" y="69"/>
                    <a:pt x="8" y="64"/>
                    <a:pt x="8" y="5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61"/>
                    <a:pt x="16" y="65"/>
                    <a:pt x="21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69"/>
                    <a:pt x="25" y="69"/>
                    <a:pt x="25" y="69"/>
                  </a:cubicBezTo>
                  <a:lnTo>
                    <a:pt x="20" y="6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96" name="Freeform 281"/>
            <p:cNvSpPr>
              <a:spLocks noEditPoints="1"/>
            </p:cNvSpPr>
            <p:nvPr/>
          </p:nvSpPr>
          <p:spPr bwMode="auto">
            <a:xfrm>
              <a:off x="3203575" y="2732088"/>
              <a:ext cx="14288" cy="184150"/>
            </a:xfrm>
            <a:custGeom>
              <a:avLst/>
              <a:gdLst>
                <a:gd name="T0" fmla="*/ 0 w 9"/>
                <a:gd name="T1" fmla="*/ 10 h 116"/>
                <a:gd name="T2" fmla="*/ 0 w 9"/>
                <a:gd name="T3" fmla="*/ 0 h 116"/>
                <a:gd name="T4" fmla="*/ 9 w 9"/>
                <a:gd name="T5" fmla="*/ 0 h 116"/>
                <a:gd name="T6" fmla="*/ 9 w 9"/>
                <a:gd name="T7" fmla="*/ 10 h 116"/>
                <a:gd name="T8" fmla="*/ 0 w 9"/>
                <a:gd name="T9" fmla="*/ 10 h 116"/>
                <a:gd name="T10" fmla="*/ 0 w 9"/>
                <a:gd name="T11" fmla="*/ 116 h 116"/>
                <a:gd name="T12" fmla="*/ 0 w 9"/>
                <a:gd name="T13" fmla="*/ 38 h 116"/>
                <a:gd name="T14" fmla="*/ 9 w 9"/>
                <a:gd name="T15" fmla="*/ 38 h 116"/>
                <a:gd name="T16" fmla="*/ 9 w 9"/>
                <a:gd name="T17" fmla="*/ 116 h 116"/>
                <a:gd name="T18" fmla="*/ 0 w 9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6">
                  <a:moveTo>
                    <a:pt x="0" y="1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10"/>
                  </a:lnTo>
                  <a:lnTo>
                    <a:pt x="0" y="10"/>
                  </a:lnTo>
                  <a:close/>
                  <a:moveTo>
                    <a:pt x="0" y="116"/>
                  </a:moveTo>
                  <a:lnTo>
                    <a:pt x="0" y="38"/>
                  </a:lnTo>
                  <a:lnTo>
                    <a:pt x="9" y="38"/>
                  </a:lnTo>
                  <a:lnTo>
                    <a:pt x="9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97" name="Freeform 282"/>
            <p:cNvSpPr>
              <a:spLocks noEditPoints="1"/>
            </p:cNvSpPr>
            <p:nvPr/>
          </p:nvSpPr>
          <p:spPr bwMode="auto">
            <a:xfrm>
              <a:off x="3252788" y="2727325"/>
              <a:ext cx="103188" cy="192088"/>
            </a:xfrm>
            <a:custGeom>
              <a:avLst/>
              <a:gdLst>
                <a:gd name="T0" fmla="*/ 36 w 43"/>
                <a:gd name="T1" fmla="*/ 75 h 81"/>
                <a:gd name="T2" fmla="*/ 22 w 43"/>
                <a:gd name="T3" fmla="*/ 81 h 81"/>
                <a:gd name="T4" fmla="*/ 7 w 43"/>
                <a:gd name="T5" fmla="*/ 75 h 81"/>
                <a:gd name="T6" fmla="*/ 0 w 43"/>
                <a:gd name="T7" fmla="*/ 54 h 81"/>
                <a:gd name="T8" fmla="*/ 7 w 43"/>
                <a:gd name="T9" fmla="*/ 33 h 81"/>
                <a:gd name="T10" fmla="*/ 22 w 43"/>
                <a:gd name="T11" fmla="*/ 27 h 81"/>
                <a:gd name="T12" fmla="*/ 36 w 43"/>
                <a:gd name="T13" fmla="*/ 33 h 81"/>
                <a:gd name="T14" fmla="*/ 43 w 43"/>
                <a:gd name="T15" fmla="*/ 54 h 81"/>
                <a:gd name="T16" fmla="*/ 36 w 43"/>
                <a:gd name="T17" fmla="*/ 75 h 81"/>
                <a:gd name="T18" fmla="*/ 33 w 43"/>
                <a:gd name="T19" fmla="*/ 36 h 81"/>
                <a:gd name="T20" fmla="*/ 22 w 43"/>
                <a:gd name="T21" fmla="*/ 32 h 81"/>
                <a:gd name="T22" fmla="*/ 11 w 43"/>
                <a:gd name="T23" fmla="*/ 36 h 81"/>
                <a:gd name="T24" fmla="*/ 6 w 43"/>
                <a:gd name="T25" fmla="*/ 54 h 81"/>
                <a:gd name="T26" fmla="*/ 11 w 43"/>
                <a:gd name="T27" fmla="*/ 72 h 81"/>
                <a:gd name="T28" fmla="*/ 22 w 43"/>
                <a:gd name="T29" fmla="*/ 76 h 81"/>
                <a:gd name="T30" fmla="*/ 33 w 43"/>
                <a:gd name="T31" fmla="*/ 72 h 81"/>
                <a:gd name="T32" fmla="*/ 37 w 43"/>
                <a:gd name="T33" fmla="*/ 54 h 81"/>
                <a:gd name="T34" fmla="*/ 33 w 43"/>
                <a:gd name="T35" fmla="*/ 36 h 81"/>
                <a:gd name="T36" fmla="*/ 23 w 43"/>
                <a:gd name="T37" fmla="*/ 16 h 81"/>
                <a:gd name="T38" fmla="*/ 16 w 43"/>
                <a:gd name="T39" fmla="*/ 16 h 81"/>
                <a:gd name="T40" fmla="*/ 27 w 43"/>
                <a:gd name="T41" fmla="*/ 0 h 81"/>
                <a:gd name="T42" fmla="*/ 34 w 43"/>
                <a:gd name="T43" fmla="*/ 0 h 81"/>
                <a:gd name="T44" fmla="*/ 23 w 43"/>
                <a:gd name="T45" fmla="*/ 1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81">
                  <a:moveTo>
                    <a:pt x="36" y="75"/>
                  </a:moveTo>
                  <a:cubicBezTo>
                    <a:pt x="33" y="79"/>
                    <a:pt x="28" y="81"/>
                    <a:pt x="22" y="81"/>
                  </a:cubicBezTo>
                  <a:cubicBezTo>
                    <a:pt x="16" y="81"/>
                    <a:pt x="11" y="79"/>
                    <a:pt x="7" y="75"/>
                  </a:cubicBezTo>
                  <a:cubicBezTo>
                    <a:pt x="1" y="70"/>
                    <a:pt x="0" y="62"/>
                    <a:pt x="0" y="54"/>
                  </a:cubicBezTo>
                  <a:cubicBezTo>
                    <a:pt x="0" y="46"/>
                    <a:pt x="1" y="38"/>
                    <a:pt x="7" y="33"/>
                  </a:cubicBezTo>
                  <a:cubicBezTo>
                    <a:pt x="11" y="29"/>
                    <a:pt x="16" y="27"/>
                    <a:pt x="22" y="27"/>
                  </a:cubicBezTo>
                  <a:cubicBezTo>
                    <a:pt x="28" y="27"/>
                    <a:pt x="33" y="29"/>
                    <a:pt x="36" y="33"/>
                  </a:cubicBezTo>
                  <a:cubicBezTo>
                    <a:pt x="42" y="38"/>
                    <a:pt x="43" y="46"/>
                    <a:pt x="43" y="54"/>
                  </a:cubicBezTo>
                  <a:cubicBezTo>
                    <a:pt x="43" y="62"/>
                    <a:pt x="42" y="70"/>
                    <a:pt x="36" y="75"/>
                  </a:cubicBezTo>
                  <a:close/>
                  <a:moveTo>
                    <a:pt x="33" y="36"/>
                  </a:moveTo>
                  <a:cubicBezTo>
                    <a:pt x="30" y="33"/>
                    <a:pt x="26" y="32"/>
                    <a:pt x="22" y="32"/>
                  </a:cubicBezTo>
                  <a:cubicBezTo>
                    <a:pt x="17" y="32"/>
                    <a:pt x="13" y="33"/>
                    <a:pt x="11" y="36"/>
                  </a:cubicBezTo>
                  <a:cubicBezTo>
                    <a:pt x="6" y="41"/>
                    <a:pt x="6" y="48"/>
                    <a:pt x="6" y="54"/>
                  </a:cubicBezTo>
                  <a:cubicBezTo>
                    <a:pt x="6" y="60"/>
                    <a:pt x="6" y="67"/>
                    <a:pt x="11" y="72"/>
                  </a:cubicBezTo>
                  <a:cubicBezTo>
                    <a:pt x="13" y="75"/>
                    <a:pt x="17" y="76"/>
                    <a:pt x="22" y="76"/>
                  </a:cubicBezTo>
                  <a:cubicBezTo>
                    <a:pt x="26" y="76"/>
                    <a:pt x="30" y="75"/>
                    <a:pt x="33" y="72"/>
                  </a:cubicBezTo>
                  <a:cubicBezTo>
                    <a:pt x="37" y="67"/>
                    <a:pt x="37" y="60"/>
                    <a:pt x="37" y="54"/>
                  </a:cubicBezTo>
                  <a:cubicBezTo>
                    <a:pt x="37" y="48"/>
                    <a:pt x="37" y="41"/>
                    <a:pt x="33" y="36"/>
                  </a:cubicBezTo>
                  <a:close/>
                  <a:moveTo>
                    <a:pt x="23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23" y="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98" name="Freeform 283"/>
            <p:cNvSpPr>
              <a:spLocks/>
            </p:cNvSpPr>
            <p:nvPr/>
          </p:nvSpPr>
          <p:spPr bwMode="auto">
            <a:xfrm>
              <a:off x="3390900" y="2790825"/>
              <a:ext cx="96838" cy="125413"/>
            </a:xfrm>
            <a:custGeom>
              <a:avLst/>
              <a:gdLst>
                <a:gd name="T0" fmla="*/ 35 w 41"/>
                <a:gd name="T1" fmla="*/ 53 h 53"/>
                <a:gd name="T2" fmla="*/ 35 w 41"/>
                <a:gd name="T3" fmla="*/ 21 h 53"/>
                <a:gd name="T4" fmla="*/ 21 w 41"/>
                <a:gd name="T5" fmla="*/ 5 h 53"/>
                <a:gd name="T6" fmla="*/ 6 w 41"/>
                <a:gd name="T7" fmla="*/ 21 h 53"/>
                <a:gd name="T8" fmla="*/ 6 w 41"/>
                <a:gd name="T9" fmla="*/ 53 h 53"/>
                <a:gd name="T10" fmla="*/ 0 w 41"/>
                <a:gd name="T11" fmla="*/ 53 h 53"/>
                <a:gd name="T12" fmla="*/ 0 w 41"/>
                <a:gd name="T13" fmla="*/ 1 h 53"/>
                <a:gd name="T14" fmla="*/ 6 w 41"/>
                <a:gd name="T15" fmla="*/ 1 h 53"/>
                <a:gd name="T16" fmla="*/ 6 w 41"/>
                <a:gd name="T17" fmla="*/ 7 h 53"/>
                <a:gd name="T18" fmla="*/ 22 w 41"/>
                <a:gd name="T19" fmla="*/ 0 h 53"/>
                <a:gd name="T20" fmla="*/ 36 w 41"/>
                <a:gd name="T21" fmla="*/ 5 h 53"/>
                <a:gd name="T22" fmla="*/ 41 w 41"/>
                <a:gd name="T23" fmla="*/ 20 h 53"/>
                <a:gd name="T24" fmla="*/ 41 w 41"/>
                <a:gd name="T25" fmla="*/ 53 h 53"/>
                <a:gd name="T26" fmla="*/ 35 w 41"/>
                <a:gd name="T2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53">
                  <a:moveTo>
                    <a:pt x="35" y="53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10"/>
                    <a:pt x="30" y="5"/>
                    <a:pt x="21" y="5"/>
                  </a:cubicBezTo>
                  <a:cubicBezTo>
                    <a:pt x="11" y="5"/>
                    <a:pt x="6" y="11"/>
                    <a:pt x="6" y="21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27" y="0"/>
                    <a:pt x="32" y="2"/>
                    <a:pt x="36" y="5"/>
                  </a:cubicBezTo>
                  <a:cubicBezTo>
                    <a:pt x="39" y="8"/>
                    <a:pt x="41" y="13"/>
                    <a:pt x="41" y="20"/>
                  </a:cubicBezTo>
                  <a:cubicBezTo>
                    <a:pt x="41" y="53"/>
                    <a:pt x="41" y="53"/>
                    <a:pt x="41" y="53"/>
                  </a:cubicBezTo>
                  <a:lnTo>
                    <a:pt x="35" y="5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99" name="Freeform 284"/>
            <p:cNvSpPr>
              <a:spLocks noEditPoints="1"/>
            </p:cNvSpPr>
            <p:nvPr/>
          </p:nvSpPr>
          <p:spPr bwMode="auto">
            <a:xfrm>
              <a:off x="3582988" y="2732088"/>
              <a:ext cx="96838" cy="187325"/>
            </a:xfrm>
            <a:custGeom>
              <a:avLst/>
              <a:gdLst>
                <a:gd name="T0" fmla="*/ 36 w 41"/>
                <a:gd name="T1" fmla="*/ 78 h 79"/>
                <a:gd name="T2" fmla="*/ 36 w 41"/>
                <a:gd name="T3" fmla="*/ 72 h 79"/>
                <a:gd name="T4" fmla="*/ 20 w 41"/>
                <a:gd name="T5" fmla="*/ 79 h 79"/>
                <a:gd name="T6" fmla="*/ 7 w 41"/>
                <a:gd name="T7" fmla="*/ 74 h 79"/>
                <a:gd name="T8" fmla="*/ 0 w 41"/>
                <a:gd name="T9" fmla="*/ 52 h 79"/>
                <a:gd name="T10" fmla="*/ 7 w 41"/>
                <a:gd name="T11" fmla="*/ 29 h 79"/>
                <a:gd name="T12" fmla="*/ 20 w 41"/>
                <a:gd name="T13" fmla="*/ 25 h 79"/>
                <a:gd name="T14" fmla="*/ 36 w 41"/>
                <a:gd name="T15" fmla="*/ 32 h 79"/>
                <a:gd name="T16" fmla="*/ 36 w 41"/>
                <a:gd name="T17" fmla="*/ 0 h 79"/>
                <a:gd name="T18" fmla="*/ 41 w 41"/>
                <a:gd name="T19" fmla="*/ 0 h 79"/>
                <a:gd name="T20" fmla="*/ 41 w 41"/>
                <a:gd name="T21" fmla="*/ 78 h 79"/>
                <a:gd name="T22" fmla="*/ 36 w 41"/>
                <a:gd name="T23" fmla="*/ 78 h 79"/>
                <a:gd name="T24" fmla="*/ 21 w 41"/>
                <a:gd name="T25" fmla="*/ 30 h 79"/>
                <a:gd name="T26" fmla="*/ 6 w 41"/>
                <a:gd name="T27" fmla="*/ 52 h 79"/>
                <a:gd name="T28" fmla="*/ 21 w 41"/>
                <a:gd name="T29" fmla="*/ 74 h 79"/>
                <a:gd name="T30" fmla="*/ 36 w 41"/>
                <a:gd name="T31" fmla="*/ 52 h 79"/>
                <a:gd name="T32" fmla="*/ 21 w 41"/>
                <a:gd name="T33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6" y="78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1" y="78"/>
                    <a:pt x="26" y="79"/>
                    <a:pt x="20" y="79"/>
                  </a:cubicBezTo>
                  <a:cubicBezTo>
                    <a:pt x="14" y="79"/>
                    <a:pt x="10" y="77"/>
                    <a:pt x="7" y="74"/>
                  </a:cubicBezTo>
                  <a:cubicBezTo>
                    <a:pt x="2" y="69"/>
                    <a:pt x="0" y="60"/>
                    <a:pt x="0" y="52"/>
                  </a:cubicBezTo>
                  <a:cubicBezTo>
                    <a:pt x="0" y="44"/>
                    <a:pt x="2" y="35"/>
                    <a:pt x="7" y="29"/>
                  </a:cubicBezTo>
                  <a:cubicBezTo>
                    <a:pt x="10" y="27"/>
                    <a:pt x="14" y="25"/>
                    <a:pt x="20" y="25"/>
                  </a:cubicBezTo>
                  <a:cubicBezTo>
                    <a:pt x="26" y="25"/>
                    <a:pt x="31" y="26"/>
                    <a:pt x="36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78"/>
                    <a:pt x="41" y="78"/>
                    <a:pt x="41" y="78"/>
                  </a:cubicBezTo>
                  <a:lnTo>
                    <a:pt x="36" y="78"/>
                  </a:lnTo>
                  <a:close/>
                  <a:moveTo>
                    <a:pt x="21" y="30"/>
                  </a:moveTo>
                  <a:cubicBezTo>
                    <a:pt x="8" y="30"/>
                    <a:pt x="6" y="41"/>
                    <a:pt x="6" y="52"/>
                  </a:cubicBezTo>
                  <a:cubicBezTo>
                    <a:pt x="6" y="63"/>
                    <a:pt x="8" y="74"/>
                    <a:pt x="21" y="74"/>
                  </a:cubicBezTo>
                  <a:cubicBezTo>
                    <a:pt x="34" y="74"/>
                    <a:pt x="36" y="63"/>
                    <a:pt x="36" y="52"/>
                  </a:cubicBezTo>
                  <a:cubicBezTo>
                    <a:pt x="36" y="41"/>
                    <a:pt x="34" y="30"/>
                    <a:pt x="21" y="3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00" name="Freeform 285"/>
            <p:cNvSpPr>
              <a:spLocks noEditPoints="1"/>
            </p:cNvSpPr>
            <p:nvPr/>
          </p:nvSpPr>
          <p:spPr bwMode="auto">
            <a:xfrm>
              <a:off x="3717925" y="2790825"/>
              <a:ext cx="100013" cy="128588"/>
            </a:xfrm>
            <a:custGeom>
              <a:avLst/>
              <a:gdLst>
                <a:gd name="T0" fmla="*/ 5 w 42"/>
                <a:gd name="T1" fmla="*/ 28 h 54"/>
                <a:gd name="T2" fmla="*/ 23 w 42"/>
                <a:gd name="T3" fmla="*/ 49 h 54"/>
                <a:gd name="T4" fmla="*/ 37 w 42"/>
                <a:gd name="T5" fmla="*/ 43 h 54"/>
                <a:gd name="T6" fmla="*/ 41 w 42"/>
                <a:gd name="T7" fmla="*/ 46 h 54"/>
                <a:gd name="T8" fmla="*/ 22 w 42"/>
                <a:gd name="T9" fmla="*/ 54 h 54"/>
                <a:gd name="T10" fmla="*/ 0 w 42"/>
                <a:gd name="T11" fmla="*/ 27 h 54"/>
                <a:gd name="T12" fmla="*/ 21 w 42"/>
                <a:gd name="T13" fmla="*/ 0 h 54"/>
                <a:gd name="T14" fmla="*/ 42 w 42"/>
                <a:gd name="T15" fmla="*/ 26 h 54"/>
                <a:gd name="T16" fmla="*/ 42 w 42"/>
                <a:gd name="T17" fmla="*/ 28 h 54"/>
                <a:gd name="T18" fmla="*/ 5 w 42"/>
                <a:gd name="T19" fmla="*/ 28 h 54"/>
                <a:gd name="T20" fmla="*/ 35 w 42"/>
                <a:gd name="T21" fmla="*/ 14 h 54"/>
                <a:gd name="T22" fmla="*/ 21 w 42"/>
                <a:gd name="T23" fmla="*/ 5 h 54"/>
                <a:gd name="T24" fmla="*/ 7 w 42"/>
                <a:gd name="T25" fmla="*/ 14 h 54"/>
                <a:gd name="T26" fmla="*/ 5 w 42"/>
                <a:gd name="T27" fmla="*/ 24 h 54"/>
                <a:gd name="T28" fmla="*/ 36 w 42"/>
                <a:gd name="T29" fmla="*/ 24 h 54"/>
                <a:gd name="T30" fmla="*/ 35 w 42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4">
                  <a:moveTo>
                    <a:pt x="5" y="28"/>
                  </a:moveTo>
                  <a:cubicBezTo>
                    <a:pt x="5" y="42"/>
                    <a:pt x="11" y="49"/>
                    <a:pt x="23" y="49"/>
                  </a:cubicBezTo>
                  <a:cubicBezTo>
                    <a:pt x="29" y="49"/>
                    <a:pt x="33" y="47"/>
                    <a:pt x="37" y="4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6" y="51"/>
                    <a:pt x="31" y="54"/>
                    <a:pt x="22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5" y="28"/>
                  </a:lnTo>
                  <a:close/>
                  <a:moveTo>
                    <a:pt x="35" y="14"/>
                  </a:moveTo>
                  <a:cubicBezTo>
                    <a:pt x="32" y="8"/>
                    <a:pt x="27" y="5"/>
                    <a:pt x="21" y="5"/>
                  </a:cubicBezTo>
                  <a:cubicBezTo>
                    <a:pt x="15" y="5"/>
                    <a:pt x="9" y="8"/>
                    <a:pt x="7" y="14"/>
                  </a:cubicBezTo>
                  <a:cubicBezTo>
                    <a:pt x="6" y="17"/>
                    <a:pt x="5" y="19"/>
                    <a:pt x="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9"/>
                    <a:pt x="36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01" name="Freeform 286"/>
            <p:cNvSpPr>
              <a:spLocks/>
            </p:cNvSpPr>
            <p:nvPr/>
          </p:nvSpPr>
          <p:spPr bwMode="auto">
            <a:xfrm>
              <a:off x="3913188" y="2732088"/>
              <a:ext cx="42863" cy="184150"/>
            </a:xfrm>
            <a:custGeom>
              <a:avLst/>
              <a:gdLst>
                <a:gd name="T0" fmla="*/ 13 w 18"/>
                <a:gd name="T1" fmla="*/ 78 h 78"/>
                <a:gd name="T2" fmla="*/ 0 w 18"/>
                <a:gd name="T3" fmla="*/ 65 h 78"/>
                <a:gd name="T4" fmla="*/ 0 w 18"/>
                <a:gd name="T5" fmla="*/ 0 h 78"/>
                <a:gd name="T6" fmla="*/ 6 w 18"/>
                <a:gd name="T7" fmla="*/ 0 h 78"/>
                <a:gd name="T8" fmla="*/ 6 w 18"/>
                <a:gd name="T9" fmla="*/ 65 h 78"/>
                <a:gd name="T10" fmla="*/ 14 w 18"/>
                <a:gd name="T11" fmla="*/ 74 h 78"/>
                <a:gd name="T12" fmla="*/ 18 w 18"/>
                <a:gd name="T13" fmla="*/ 74 h 78"/>
                <a:gd name="T14" fmla="*/ 18 w 18"/>
                <a:gd name="T15" fmla="*/ 78 h 78"/>
                <a:gd name="T16" fmla="*/ 13 w 1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8">
                  <a:moveTo>
                    <a:pt x="13" y="78"/>
                  </a:moveTo>
                  <a:cubicBezTo>
                    <a:pt x="5" y="78"/>
                    <a:pt x="0" y="73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71"/>
                    <a:pt x="8" y="74"/>
                    <a:pt x="14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02" name="Freeform 287"/>
            <p:cNvSpPr>
              <a:spLocks noEditPoints="1"/>
            </p:cNvSpPr>
            <p:nvPr/>
          </p:nvSpPr>
          <p:spPr bwMode="auto">
            <a:xfrm>
              <a:off x="3971925" y="2790825"/>
              <a:ext cx="96838" cy="128588"/>
            </a:xfrm>
            <a:custGeom>
              <a:avLst/>
              <a:gdLst>
                <a:gd name="T0" fmla="*/ 35 w 41"/>
                <a:gd name="T1" fmla="*/ 53 h 54"/>
                <a:gd name="T2" fmla="*/ 35 w 41"/>
                <a:gd name="T3" fmla="*/ 48 h 54"/>
                <a:gd name="T4" fmla="*/ 19 w 41"/>
                <a:gd name="T5" fmla="*/ 54 h 54"/>
                <a:gd name="T6" fmla="*/ 4 w 41"/>
                <a:gd name="T7" fmla="*/ 49 h 54"/>
                <a:gd name="T8" fmla="*/ 0 w 41"/>
                <a:gd name="T9" fmla="*/ 39 h 54"/>
                <a:gd name="T10" fmla="*/ 18 w 41"/>
                <a:gd name="T11" fmla="*/ 24 h 54"/>
                <a:gd name="T12" fmla="*/ 35 w 41"/>
                <a:gd name="T13" fmla="*/ 24 h 54"/>
                <a:gd name="T14" fmla="*/ 35 w 41"/>
                <a:gd name="T15" fmla="*/ 18 h 54"/>
                <a:gd name="T16" fmla="*/ 21 w 41"/>
                <a:gd name="T17" fmla="*/ 5 h 54"/>
                <a:gd name="T18" fmla="*/ 6 w 41"/>
                <a:gd name="T19" fmla="*/ 12 h 54"/>
                <a:gd name="T20" fmla="*/ 2 w 41"/>
                <a:gd name="T21" fmla="*/ 8 h 54"/>
                <a:gd name="T22" fmla="*/ 21 w 41"/>
                <a:gd name="T23" fmla="*/ 0 h 54"/>
                <a:gd name="T24" fmla="*/ 41 w 41"/>
                <a:gd name="T25" fmla="*/ 17 h 54"/>
                <a:gd name="T26" fmla="*/ 41 w 41"/>
                <a:gd name="T27" fmla="*/ 53 h 54"/>
                <a:gd name="T28" fmla="*/ 35 w 41"/>
                <a:gd name="T29" fmla="*/ 53 h 54"/>
                <a:gd name="T30" fmla="*/ 35 w 41"/>
                <a:gd name="T31" fmla="*/ 28 h 54"/>
                <a:gd name="T32" fmla="*/ 19 w 41"/>
                <a:gd name="T33" fmla="*/ 28 h 54"/>
                <a:gd name="T34" fmla="*/ 5 w 41"/>
                <a:gd name="T35" fmla="*/ 39 h 54"/>
                <a:gd name="T36" fmla="*/ 19 w 41"/>
                <a:gd name="T37" fmla="*/ 49 h 54"/>
                <a:gd name="T38" fmla="*/ 32 w 41"/>
                <a:gd name="T39" fmla="*/ 45 h 54"/>
                <a:gd name="T40" fmla="*/ 35 w 41"/>
                <a:gd name="T41" fmla="*/ 35 h 54"/>
                <a:gd name="T42" fmla="*/ 35 w 41"/>
                <a:gd name="T43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4">
                  <a:moveTo>
                    <a:pt x="35" y="53"/>
                  </a:moveTo>
                  <a:cubicBezTo>
                    <a:pt x="35" y="48"/>
                    <a:pt x="35" y="48"/>
                    <a:pt x="35" y="48"/>
                  </a:cubicBezTo>
                  <a:cubicBezTo>
                    <a:pt x="31" y="53"/>
                    <a:pt x="27" y="54"/>
                    <a:pt x="19" y="54"/>
                  </a:cubicBezTo>
                  <a:cubicBezTo>
                    <a:pt x="12" y="54"/>
                    <a:pt x="7" y="53"/>
                    <a:pt x="4" y="49"/>
                  </a:cubicBezTo>
                  <a:cubicBezTo>
                    <a:pt x="1" y="47"/>
                    <a:pt x="0" y="43"/>
                    <a:pt x="0" y="39"/>
                  </a:cubicBezTo>
                  <a:cubicBezTo>
                    <a:pt x="0" y="29"/>
                    <a:pt x="7" y="24"/>
                    <a:pt x="18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9"/>
                    <a:pt x="31" y="5"/>
                    <a:pt x="21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2"/>
                    <a:pt x="12" y="0"/>
                    <a:pt x="21" y="0"/>
                  </a:cubicBezTo>
                  <a:cubicBezTo>
                    <a:pt x="34" y="0"/>
                    <a:pt x="41" y="6"/>
                    <a:pt x="41" y="17"/>
                  </a:cubicBezTo>
                  <a:cubicBezTo>
                    <a:pt x="41" y="53"/>
                    <a:pt x="41" y="53"/>
                    <a:pt x="41" y="53"/>
                  </a:cubicBezTo>
                  <a:lnTo>
                    <a:pt x="35" y="53"/>
                  </a:lnTo>
                  <a:close/>
                  <a:moveTo>
                    <a:pt x="35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0" y="28"/>
                    <a:pt x="5" y="32"/>
                    <a:pt x="5" y="39"/>
                  </a:cubicBezTo>
                  <a:cubicBezTo>
                    <a:pt x="5" y="46"/>
                    <a:pt x="10" y="49"/>
                    <a:pt x="19" y="49"/>
                  </a:cubicBezTo>
                  <a:cubicBezTo>
                    <a:pt x="24" y="49"/>
                    <a:pt x="29" y="49"/>
                    <a:pt x="32" y="45"/>
                  </a:cubicBezTo>
                  <a:cubicBezTo>
                    <a:pt x="34" y="43"/>
                    <a:pt x="35" y="40"/>
                    <a:pt x="35" y="35"/>
                  </a:cubicBezTo>
                  <a:lnTo>
                    <a:pt x="35" y="2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03" name="Freeform 288"/>
            <p:cNvSpPr>
              <a:spLocks/>
            </p:cNvSpPr>
            <p:nvPr/>
          </p:nvSpPr>
          <p:spPr bwMode="auto">
            <a:xfrm>
              <a:off x="4159250" y="2790825"/>
              <a:ext cx="103188" cy="128588"/>
            </a:xfrm>
            <a:custGeom>
              <a:avLst/>
              <a:gdLst>
                <a:gd name="T0" fmla="*/ 22 w 43"/>
                <a:gd name="T1" fmla="*/ 54 h 54"/>
                <a:gd name="T2" fmla="*/ 0 w 43"/>
                <a:gd name="T3" fmla="*/ 47 h 54"/>
                <a:gd name="T4" fmla="*/ 4 w 43"/>
                <a:gd name="T5" fmla="*/ 43 h 54"/>
                <a:gd name="T6" fmla="*/ 21 w 43"/>
                <a:gd name="T7" fmla="*/ 49 h 54"/>
                <a:gd name="T8" fmla="*/ 37 w 43"/>
                <a:gd name="T9" fmla="*/ 38 h 54"/>
                <a:gd name="T10" fmla="*/ 27 w 43"/>
                <a:gd name="T11" fmla="*/ 30 h 54"/>
                <a:gd name="T12" fmla="*/ 18 w 43"/>
                <a:gd name="T13" fmla="*/ 29 h 54"/>
                <a:gd name="T14" fmla="*/ 3 w 43"/>
                <a:gd name="T15" fmla="*/ 15 h 54"/>
                <a:gd name="T16" fmla="*/ 22 w 43"/>
                <a:gd name="T17" fmla="*/ 0 h 54"/>
                <a:gd name="T18" fmla="*/ 40 w 43"/>
                <a:gd name="T19" fmla="*/ 5 h 54"/>
                <a:gd name="T20" fmla="*/ 36 w 43"/>
                <a:gd name="T21" fmla="*/ 9 h 54"/>
                <a:gd name="T22" fmla="*/ 22 w 43"/>
                <a:gd name="T23" fmla="*/ 5 h 54"/>
                <a:gd name="T24" fmla="*/ 8 w 43"/>
                <a:gd name="T25" fmla="*/ 15 h 54"/>
                <a:gd name="T26" fmla="*/ 19 w 43"/>
                <a:gd name="T27" fmla="*/ 24 h 54"/>
                <a:gd name="T28" fmla="*/ 27 w 43"/>
                <a:gd name="T29" fmla="*/ 25 h 54"/>
                <a:gd name="T30" fmla="*/ 43 w 43"/>
                <a:gd name="T31" fmla="*/ 38 h 54"/>
                <a:gd name="T32" fmla="*/ 22 w 43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54">
                  <a:moveTo>
                    <a:pt x="22" y="54"/>
                  </a:moveTo>
                  <a:cubicBezTo>
                    <a:pt x="12" y="54"/>
                    <a:pt x="6" y="52"/>
                    <a:pt x="0" y="4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8" y="47"/>
                    <a:pt x="14" y="49"/>
                    <a:pt x="21" y="49"/>
                  </a:cubicBezTo>
                  <a:cubicBezTo>
                    <a:pt x="32" y="49"/>
                    <a:pt x="37" y="46"/>
                    <a:pt x="37" y="38"/>
                  </a:cubicBezTo>
                  <a:cubicBezTo>
                    <a:pt x="37" y="33"/>
                    <a:pt x="34" y="30"/>
                    <a:pt x="27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8" y="28"/>
                    <a:pt x="3" y="23"/>
                    <a:pt x="3" y="15"/>
                  </a:cubicBezTo>
                  <a:cubicBezTo>
                    <a:pt x="3" y="6"/>
                    <a:pt x="10" y="0"/>
                    <a:pt x="22" y="0"/>
                  </a:cubicBezTo>
                  <a:cubicBezTo>
                    <a:pt x="29" y="0"/>
                    <a:pt x="35" y="2"/>
                    <a:pt x="40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2" y="6"/>
                    <a:pt x="27" y="5"/>
                    <a:pt x="22" y="5"/>
                  </a:cubicBezTo>
                  <a:cubicBezTo>
                    <a:pt x="13" y="5"/>
                    <a:pt x="8" y="8"/>
                    <a:pt x="8" y="15"/>
                  </a:cubicBezTo>
                  <a:cubicBezTo>
                    <a:pt x="8" y="20"/>
                    <a:pt x="11" y="23"/>
                    <a:pt x="19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6" y="25"/>
                    <a:pt x="43" y="28"/>
                    <a:pt x="43" y="38"/>
                  </a:cubicBezTo>
                  <a:cubicBezTo>
                    <a:pt x="43" y="48"/>
                    <a:pt x="35" y="54"/>
                    <a:pt x="22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04" name="Freeform 289"/>
            <p:cNvSpPr>
              <a:spLocks noEditPoints="1"/>
            </p:cNvSpPr>
            <p:nvPr/>
          </p:nvSpPr>
          <p:spPr bwMode="auto">
            <a:xfrm>
              <a:off x="4287838" y="2790825"/>
              <a:ext cx="100013" cy="128588"/>
            </a:xfrm>
            <a:custGeom>
              <a:avLst/>
              <a:gdLst>
                <a:gd name="T0" fmla="*/ 5 w 42"/>
                <a:gd name="T1" fmla="*/ 28 h 54"/>
                <a:gd name="T2" fmla="*/ 23 w 42"/>
                <a:gd name="T3" fmla="*/ 49 h 54"/>
                <a:gd name="T4" fmla="*/ 37 w 42"/>
                <a:gd name="T5" fmla="*/ 43 h 54"/>
                <a:gd name="T6" fmla="*/ 41 w 42"/>
                <a:gd name="T7" fmla="*/ 46 h 54"/>
                <a:gd name="T8" fmla="*/ 22 w 42"/>
                <a:gd name="T9" fmla="*/ 54 h 54"/>
                <a:gd name="T10" fmla="*/ 0 w 42"/>
                <a:gd name="T11" fmla="*/ 27 h 54"/>
                <a:gd name="T12" fmla="*/ 21 w 42"/>
                <a:gd name="T13" fmla="*/ 0 h 54"/>
                <a:gd name="T14" fmla="*/ 42 w 42"/>
                <a:gd name="T15" fmla="*/ 26 h 54"/>
                <a:gd name="T16" fmla="*/ 42 w 42"/>
                <a:gd name="T17" fmla="*/ 28 h 54"/>
                <a:gd name="T18" fmla="*/ 5 w 42"/>
                <a:gd name="T19" fmla="*/ 28 h 54"/>
                <a:gd name="T20" fmla="*/ 35 w 42"/>
                <a:gd name="T21" fmla="*/ 14 h 54"/>
                <a:gd name="T22" fmla="*/ 21 w 42"/>
                <a:gd name="T23" fmla="*/ 5 h 54"/>
                <a:gd name="T24" fmla="*/ 7 w 42"/>
                <a:gd name="T25" fmla="*/ 14 h 54"/>
                <a:gd name="T26" fmla="*/ 5 w 42"/>
                <a:gd name="T27" fmla="*/ 24 h 54"/>
                <a:gd name="T28" fmla="*/ 37 w 42"/>
                <a:gd name="T29" fmla="*/ 24 h 54"/>
                <a:gd name="T30" fmla="*/ 35 w 42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4">
                  <a:moveTo>
                    <a:pt x="5" y="28"/>
                  </a:moveTo>
                  <a:cubicBezTo>
                    <a:pt x="5" y="42"/>
                    <a:pt x="11" y="49"/>
                    <a:pt x="23" y="49"/>
                  </a:cubicBezTo>
                  <a:cubicBezTo>
                    <a:pt x="29" y="49"/>
                    <a:pt x="33" y="47"/>
                    <a:pt x="37" y="4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6" y="51"/>
                    <a:pt x="31" y="54"/>
                    <a:pt x="22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5" y="28"/>
                  </a:lnTo>
                  <a:close/>
                  <a:moveTo>
                    <a:pt x="35" y="14"/>
                  </a:moveTo>
                  <a:cubicBezTo>
                    <a:pt x="32" y="8"/>
                    <a:pt x="27" y="5"/>
                    <a:pt x="21" y="5"/>
                  </a:cubicBezTo>
                  <a:cubicBezTo>
                    <a:pt x="15" y="5"/>
                    <a:pt x="10" y="8"/>
                    <a:pt x="7" y="14"/>
                  </a:cubicBezTo>
                  <a:cubicBezTo>
                    <a:pt x="6" y="17"/>
                    <a:pt x="6" y="19"/>
                    <a:pt x="5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19"/>
                    <a:pt x="36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05" name="Freeform 290"/>
            <p:cNvSpPr>
              <a:spLocks noEditPoints="1"/>
            </p:cNvSpPr>
            <p:nvPr/>
          </p:nvSpPr>
          <p:spPr bwMode="auto">
            <a:xfrm>
              <a:off x="4416425" y="2790825"/>
              <a:ext cx="98425" cy="187325"/>
            </a:xfrm>
            <a:custGeom>
              <a:avLst/>
              <a:gdLst>
                <a:gd name="T0" fmla="*/ 20 w 42"/>
                <a:gd name="T1" fmla="*/ 79 h 79"/>
                <a:gd name="T2" fmla="*/ 2 w 42"/>
                <a:gd name="T3" fmla="*/ 72 h 79"/>
                <a:gd name="T4" fmla="*/ 6 w 42"/>
                <a:gd name="T5" fmla="*/ 69 h 79"/>
                <a:gd name="T6" fmla="*/ 20 w 42"/>
                <a:gd name="T7" fmla="*/ 74 h 79"/>
                <a:gd name="T8" fmla="*/ 36 w 42"/>
                <a:gd name="T9" fmla="*/ 56 h 79"/>
                <a:gd name="T10" fmla="*/ 36 w 42"/>
                <a:gd name="T11" fmla="*/ 47 h 79"/>
                <a:gd name="T12" fmla="*/ 20 w 42"/>
                <a:gd name="T13" fmla="*/ 54 h 79"/>
                <a:gd name="T14" fmla="*/ 7 w 42"/>
                <a:gd name="T15" fmla="*/ 49 h 79"/>
                <a:gd name="T16" fmla="*/ 0 w 42"/>
                <a:gd name="T17" fmla="*/ 27 h 79"/>
                <a:gd name="T18" fmla="*/ 7 w 42"/>
                <a:gd name="T19" fmla="*/ 4 h 79"/>
                <a:gd name="T20" fmla="*/ 20 w 42"/>
                <a:gd name="T21" fmla="*/ 0 h 79"/>
                <a:gd name="T22" fmla="*/ 36 w 42"/>
                <a:gd name="T23" fmla="*/ 7 h 79"/>
                <a:gd name="T24" fmla="*/ 36 w 42"/>
                <a:gd name="T25" fmla="*/ 1 h 79"/>
                <a:gd name="T26" fmla="*/ 42 w 42"/>
                <a:gd name="T27" fmla="*/ 1 h 79"/>
                <a:gd name="T28" fmla="*/ 42 w 42"/>
                <a:gd name="T29" fmla="*/ 56 h 79"/>
                <a:gd name="T30" fmla="*/ 20 w 42"/>
                <a:gd name="T31" fmla="*/ 79 h 79"/>
                <a:gd name="T32" fmla="*/ 21 w 42"/>
                <a:gd name="T33" fmla="*/ 5 h 79"/>
                <a:gd name="T34" fmla="*/ 6 w 42"/>
                <a:gd name="T35" fmla="*/ 27 h 79"/>
                <a:gd name="T36" fmla="*/ 21 w 42"/>
                <a:gd name="T37" fmla="*/ 49 h 79"/>
                <a:gd name="T38" fmla="*/ 36 w 42"/>
                <a:gd name="T39" fmla="*/ 27 h 79"/>
                <a:gd name="T40" fmla="*/ 21 w 42"/>
                <a:gd name="T41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79">
                  <a:moveTo>
                    <a:pt x="20" y="79"/>
                  </a:moveTo>
                  <a:cubicBezTo>
                    <a:pt x="12" y="79"/>
                    <a:pt x="8" y="77"/>
                    <a:pt x="2" y="72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10" y="72"/>
                    <a:pt x="13" y="74"/>
                    <a:pt x="20" y="74"/>
                  </a:cubicBezTo>
                  <a:cubicBezTo>
                    <a:pt x="31" y="74"/>
                    <a:pt x="36" y="66"/>
                    <a:pt x="36" y="5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1" y="53"/>
                    <a:pt x="26" y="54"/>
                    <a:pt x="20" y="54"/>
                  </a:cubicBezTo>
                  <a:cubicBezTo>
                    <a:pt x="15" y="54"/>
                    <a:pt x="10" y="52"/>
                    <a:pt x="7" y="49"/>
                  </a:cubicBezTo>
                  <a:cubicBezTo>
                    <a:pt x="2" y="44"/>
                    <a:pt x="0" y="35"/>
                    <a:pt x="0" y="27"/>
                  </a:cubicBezTo>
                  <a:cubicBezTo>
                    <a:pt x="0" y="19"/>
                    <a:pt x="2" y="10"/>
                    <a:pt x="7" y="4"/>
                  </a:cubicBezTo>
                  <a:cubicBezTo>
                    <a:pt x="10" y="2"/>
                    <a:pt x="15" y="0"/>
                    <a:pt x="20" y="0"/>
                  </a:cubicBezTo>
                  <a:cubicBezTo>
                    <a:pt x="26" y="0"/>
                    <a:pt x="31" y="1"/>
                    <a:pt x="36" y="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70"/>
                    <a:pt x="34" y="79"/>
                    <a:pt x="20" y="79"/>
                  </a:cubicBezTo>
                  <a:close/>
                  <a:moveTo>
                    <a:pt x="21" y="5"/>
                  </a:moveTo>
                  <a:cubicBezTo>
                    <a:pt x="8" y="5"/>
                    <a:pt x="6" y="16"/>
                    <a:pt x="6" y="27"/>
                  </a:cubicBezTo>
                  <a:cubicBezTo>
                    <a:pt x="6" y="38"/>
                    <a:pt x="8" y="49"/>
                    <a:pt x="21" y="49"/>
                  </a:cubicBezTo>
                  <a:cubicBezTo>
                    <a:pt x="34" y="49"/>
                    <a:pt x="36" y="38"/>
                    <a:pt x="36" y="27"/>
                  </a:cubicBezTo>
                  <a:cubicBezTo>
                    <a:pt x="36" y="16"/>
                    <a:pt x="34" y="5"/>
                    <a:pt x="21" y="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06" name="Freeform 291"/>
            <p:cNvSpPr>
              <a:spLocks/>
            </p:cNvSpPr>
            <p:nvPr/>
          </p:nvSpPr>
          <p:spPr bwMode="auto">
            <a:xfrm>
              <a:off x="4556125" y="2792413"/>
              <a:ext cx="96838" cy="127000"/>
            </a:xfrm>
            <a:custGeom>
              <a:avLst/>
              <a:gdLst>
                <a:gd name="T0" fmla="*/ 36 w 41"/>
                <a:gd name="T1" fmla="*/ 52 h 53"/>
                <a:gd name="T2" fmla="*/ 36 w 41"/>
                <a:gd name="T3" fmla="*/ 46 h 53"/>
                <a:gd name="T4" fmla="*/ 20 w 41"/>
                <a:gd name="T5" fmla="*/ 53 h 53"/>
                <a:gd name="T6" fmla="*/ 6 w 41"/>
                <a:gd name="T7" fmla="*/ 48 h 53"/>
                <a:gd name="T8" fmla="*/ 0 w 41"/>
                <a:gd name="T9" fmla="*/ 33 h 53"/>
                <a:gd name="T10" fmla="*/ 0 w 41"/>
                <a:gd name="T11" fmla="*/ 0 h 53"/>
                <a:gd name="T12" fmla="*/ 6 w 41"/>
                <a:gd name="T13" fmla="*/ 0 h 53"/>
                <a:gd name="T14" fmla="*/ 6 w 41"/>
                <a:gd name="T15" fmla="*/ 32 h 53"/>
                <a:gd name="T16" fmla="*/ 21 w 41"/>
                <a:gd name="T17" fmla="*/ 48 h 53"/>
                <a:gd name="T18" fmla="*/ 36 w 41"/>
                <a:gd name="T19" fmla="*/ 32 h 53"/>
                <a:gd name="T20" fmla="*/ 36 w 41"/>
                <a:gd name="T21" fmla="*/ 0 h 53"/>
                <a:gd name="T22" fmla="*/ 41 w 41"/>
                <a:gd name="T23" fmla="*/ 0 h 53"/>
                <a:gd name="T24" fmla="*/ 41 w 41"/>
                <a:gd name="T25" fmla="*/ 52 h 53"/>
                <a:gd name="T26" fmla="*/ 36 w 41"/>
                <a:gd name="T27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53">
                  <a:moveTo>
                    <a:pt x="36" y="52"/>
                  </a:moveTo>
                  <a:cubicBezTo>
                    <a:pt x="36" y="46"/>
                    <a:pt x="36" y="46"/>
                    <a:pt x="36" y="46"/>
                  </a:cubicBezTo>
                  <a:cubicBezTo>
                    <a:pt x="32" y="51"/>
                    <a:pt x="26" y="53"/>
                    <a:pt x="20" y="53"/>
                  </a:cubicBezTo>
                  <a:cubicBezTo>
                    <a:pt x="14" y="53"/>
                    <a:pt x="9" y="51"/>
                    <a:pt x="6" y="48"/>
                  </a:cubicBezTo>
                  <a:cubicBezTo>
                    <a:pt x="2" y="45"/>
                    <a:pt x="0" y="40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43"/>
                    <a:pt x="11" y="48"/>
                    <a:pt x="21" y="48"/>
                  </a:cubicBezTo>
                  <a:cubicBezTo>
                    <a:pt x="30" y="48"/>
                    <a:pt x="36" y="42"/>
                    <a:pt x="36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2"/>
                    <a:pt x="41" y="52"/>
                    <a:pt x="41" y="52"/>
                  </a:cubicBezTo>
                  <a:lnTo>
                    <a:pt x="36" y="5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07" name="Freeform 292"/>
            <p:cNvSpPr>
              <a:spLocks/>
            </p:cNvSpPr>
            <p:nvPr/>
          </p:nvSpPr>
          <p:spPr bwMode="auto">
            <a:xfrm>
              <a:off x="4699000" y="2790825"/>
              <a:ext cx="77788" cy="125413"/>
            </a:xfrm>
            <a:custGeom>
              <a:avLst/>
              <a:gdLst>
                <a:gd name="T0" fmla="*/ 29 w 33"/>
                <a:gd name="T1" fmla="*/ 9 h 53"/>
                <a:gd name="T2" fmla="*/ 19 w 33"/>
                <a:gd name="T3" fmla="*/ 5 h 53"/>
                <a:gd name="T4" fmla="*/ 5 w 33"/>
                <a:gd name="T5" fmla="*/ 21 h 53"/>
                <a:gd name="T6" fmla="*/ 5 w 33"/>
                <a:gd name="T7" fmla="*/ 53 h 53"/>
                <a:gd name="T8" fmla="*/ 0 w 33"/>
                <a:gd name="T9" fmla="*/ 53 h 53"/>
                <a:gd name="T10" fmla="*/ 0 w 33"/>
                <a:gd name="T11" fmla="*/ 1 h 53"/>
                <a:gd name="T12" fmla="*/ 5 w 33"/>
                <a:gd name="T13" fmla="*/ 1 h 53"/>
                <a:gd name="T14" fmla="*/ 5 w 33"/>
                <a:gd name="T15" fmla="*/ 8 h 53"/>
                <a:gd name="T16" fmla="*/ 21 w 33"/>
                <a:gd name="T17" fmla="*/ 0 h 53"/>
                <a:gd name="T18" fmla="*/ 33 w 33"/>
                <a:gd name="T19" fmla="*/ 5 h 53"/>
                <a:gd name="T20" fmla="*/ 29 w 33"/>
                <a:gd name="T21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53">
                  <a:moveTo>
                    <a:pt x="29" y="9"/>
                  </a:moveTo>
                  <a:cubicBezTo>
                    <a:pt x="26" y="6"/>
                    <a:pt x="24" y="5"/>
                    <a:pt x="19" y="5"/>
                  </a:cubicBezTo>
                  <a:cubicBezTo>
                    <a:pt x="10" y="5"/>
                    <a:pt x="5" y="12"/>
                    <a:pt x="5" y="21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3"/>
                    <a:pt x="14" y="0"/>
                    <a:pt x="21" y="0"/>
                  </a:cubicBezTo>
                  <a:cubicBezTo>
                    <a:pt x="26" y="0"/>
                    <a:pt x="30" y="1"/>
                    <a:pt x="33" y="5"/>
                  </a:cubicBezTo>
                  <a:lnTo>
                    <a:pt x="29" y="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08" name="Freeform 293"/>
            <p:cNvSpPr>
              <a:spLocks noEditPoints="1"/>
            </p:cNvSpPr>
            <p:nvPr/>
          </p:nvSpPr>
          <p:spPr bwMode="auto">
            <a:xfrm>
              <a:off x="4795838" y="2732088"/>
              <a:ext cx="15875" cy="184150"/>
            </a:xfrm>
            <a:custGeom>
              <a:avLst/>
              <a:gdLst>
                <a:gd name="T0" fmla="*/ 0 w 10"/>
                <a:gd name="T1" fmla="*/ 10 h 116"/>
                <a:gd name="T2" fmla="*/ 0 w 10"/>
                <a:gd name="T3" fmla="*/ 0 h 116"/>
                <a:gd name="T4" fmla="*/ 10 w 10"/>
                <a:gd name="T5" fmla="*/ 0 h 116"/>
                <a:gd name="T6" fmla="*/ 10 w 10"/>
                <a:gd name="T7" fmla="*/ 10 h 116"/>
                <a:gd name="T8" fmla="*/ 0 w 10"/>
                <a:gd name="T9" fmla="*/ 10 h 116"/>
                <a:gd name="T10" fmla="*/ 1 w 10"/>
                <a:gd name="T11" fmla="*/ 116 h 116"/>
                <a:gd name="T12" fmla="*/ 1 w 10"/>
                <a:gd name="T13" fmla="*/ 38 h 116"/>
                <a:gd name="T14" fmla="*/ 9 w 10"/>
                <a:gd name="T15" fmla="*/ 38 h 116"/>
                <a:gd name="T16" fmla="*/ 9 w 10"/>
                <a:gd name="T17" fmla="*/ 116 h 116"/>
                <a:gd name="T18" fmla="*/ 1 w 10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16"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  <a:moveTo>
                    <a:pt x="1" y="116"/>
                  </a:moveTo>
                  <a:lnTo>
                    <a:pt x="1" y="38"/>
                  </a:lnTo>
                  <a:lnTo>
                    <a:pt x="9" y="38"/>
                  </a:lnTo>
                  <a:lnTo>
                    <a:pt x="9" y="116"/>
                  </a:lnTo>
                  <a:lnTo>
                    <a:pt x="1" y="1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09" name="Freeform 294"/>
            <p:cNvSpPr>
              <a:spLocks noEditPoints="1"/>
            </p:cNvSpPr>
            <p:nvPr/>
          </p:nvSpPr>
          <p:spPr bwMode="auto">
            <a:xfrm>
              <a:off x="4848225" y="2732088"/>
              <a:ext cx="96838" cy="187325"/>
            </a:xfrm>
            <a:custGeom>
              <a:avLst/>
              <a:gdLst>
                <a:gd name="T0" fmla="*/ 35 w 41"/>
                <a:gd name="T1" fmla="*/ 78 h 79"/>
                <a:gd name="T2" fmla="*/ 35 w 41"/>
                <a:gd name="T3" fmla="*/ 72 h 79"/>
                <a:gd name="T4" fmla="*/ 20 w 41"/>
                <a:gd name="T5" fmla="*/ 79 h 79"/>
                <a:gd name="T6" fmla="*/ 7 w 41"/>
                <a:gd name="T7" fmla="*/ 74 h 79"/>
                <a:gd name="T8" fmla="*/ 0 w 41"/>
                <a:gd name="T9" fmla="*/ 52 h 79"/>
                <a:gd name="T10" fmla="*/ 7 w 41"/>
                <a:gd name="T11" fmla="*/ 29 h 79"/>
                <a:gd name="T12" fmla="*/ 20 w 41"/>
                <a:gd name="T13" fmla="*/ 25 h 79"/>
                <a:gd name="T14" fmla="*/ 35 w 41"/>
                <a:gd name="T15" fmla="*/ 32 h 79"/>
                <a:gd name="T16" fmla="*/ 35 w 41"/>
                <a:gd name="T17" fmla="*/ 0 h 79"/>
                <a:gd name="T18" fmla="*/ 41 w 41"/>
                <a:gd name="T19" fmla="*/ 0 h 79"/>
                <a:gd name="T20" fmla="*/ 41 w 41"/>
                <a:gd name="T21" fmla="*/ 78 h 79"/>
                <a:gd name="T22" fmla="*/ 35 w 41"/>
                <a:gd name="T23" fmla="*/ 78 h 79"/>
                <a:gd name="T24" fmla="*/ 20 w 41"/>
                <a:gd name="T25" fmla="*/ 30 h 79"/>
                <a:gd name="T26" fmla="*/ 5 w 41"/>
                <a:gd name="T27" fmla="*/ 52 h 79"/>
                <a:gd name="T28" fmla="*/ 20 w 41"/>
                <a:gd name="T29" fmla="*/ 74 h 79"/>
                <a:gd name="T30" fmla="*/ 35 w 41"/>
                <a:gd name="T31" fmla="*/ 52 h 79"/>
                <a:gd name="T32" fmla="*/ 20 w 41"/>
                <a:gd name="T33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5" y="78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31" y="78"/>
                    <a:pt x="26" y="79"/>
                    <a:pt x="20" y="79"/>
                  </a:cubicBezTo>
                  <a:cubicBezTo>
                    <a:pt x="14" y="79"/>
                    <a:pt x="9" y="77"/>
                    <a:pt x="7" y="74"/>
                  </a:cubicBezTo>
                  <a:cubicBezTo>
                    <a:pt x="1" y="69"/>
                    <a:pt x="0" y="60"/>
                    <a:pt x="0" y="52"/>
                  </a:cubicBezTo>
                  <a:cubicBezTo>
                    <a:pt x="0" y="44"/>
                    <a:pt x="1" y="35"/>
                    <a:pt x="7" y="29"/>
                  </a:cubicBezTo>
                  <a:cubicBezTo>
                    <a:pt x="9" y="27"/>
                    <a:pt x="14" y="25"/>
                    <a:pt x="20" y="25"/>
                  </a:cubicBezTo>
                  <a:cubicBezTo>
                    <a:pt x="26" y="25"/>
                    <a:pt x="31" y="26"/>
                    <a:pt x="35" y="3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78"/>
                    <a:pt x="41" y="78"/>
                    <a:pt x="41" y="78"/>
                  </a:cubicBezTo>
                  <a:lnTo>
                    <a:pt x="35" y="78"/>
                  </a:lnTo>
                  <a:close/>
                  <a:moveTo>
                    <a:pt x="20" y="30"/>
                  </a:moveTo>
                  <a:cubicBezTo>
                    <a:pt x="7" y="30"/>
                    <a:pt x="5" y="41"/>
                    <a:pt x="5" y="52"/>
                  </a:cubicBezTo>
                  <a:cubicBezTo>
                    <a:pt x="5" y="63"/>
                    <a:pt x="7" y="74"/>
                    <a:pt x="20" y="74"/>
                  </a:cubicBezTo>
                  <a:cubicBezTo>
                    <a:pt x="33" y="74"/>
                    <a:pt x="35" y="63"/>
                    <a:pt x="35" y="52"/>
                  </a:cubicBezTo>
                  <a:cubicBezTo>
                    <a:pt x="35" y="41"/>
                    <a:pt x="33" y="30"/>
                    <a:pt x="20" y="3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10" name="Freeform 295"/>
            <p:cNvSpPr>
              <a:spLocks noEditPoints="1"/>
            </p:cNvSpPr>
            <p:nvPr/>
          </p:nvSpPr>
          <p:spPr bwMode="auto">
            <a:xfrm>
              <a:off x="4978400" y="2790825"/>
              <a:ext cx="96838" cy="128588"/>
            </a:xfrm>
            <a:custGeom>
              <a:avLst/>
              <a:gdLst>
                <a:gd name="T0" fmla="*/ 36 w 41"/>
                <a:gd name="T1" fmla="*/ 53 h 54"/>
                <a:gd name="T2" fmla="*/ 36 w 41"/>
                <a:gd name="T3" fmla="*/ 48 h 54"/>
                <a:gd name="T4" fmla="*/ 19 w 41"/>
                <a:gd name="T5" fmla="*/ 54 h 54"/>
                <a:gd name="T6" fmla="*/ 4 w 41"/>
                <a:gd name="T7" fmla="*/ 49 h 54"/>
                <a:gd name="T8" fmla="*/ 0 w 41"/>
                <a:gd name="T9" fmla="*/ 39 h 54"/>
                <a:gd name="T10" fmla="*/ 18 w 41"/>
                <a:gd name="T11" fmla="*/ 24 h 54"/>
                <a:gd name="T12" fmla="*/ 36 w 41"/>
                <a:gd name="T13" fmla="*/ 24 h 54"/>
                <a:gd name="T14" fmla="*/ 36 w 41"/>
                <a:gd name="T15" fmla="*/ 18 h 54"/>
                <a:gd name="T16" fmla="*/ 21 w 41"/>
                <a:gd name="T17" fmla="*/ 5 h 54"/>
                <a:gd name="T18" fmla="*/ 6 w 41"/>
                <a:gd name="T19" fmla="*/ 12 h 54"/>
                <a:gd name="T20" fmla="*/ 2 w 41"/>
                <a:gd name="T21" fmla="*/ 8 h 54"/>
                <a:gd name="T22" fmla="*/ 21 w 41"/>
                <a:gd name="T23" fmla="*/ 0 h 54"/>
                <a:gd name="T24" fmla="*/ 41 w 41"/>
                <a:gd name="T25" fmla="*/ 17 h 54"/>
                <a:gd name="T26" fmla="*/ 41 w 41"/>
                <a:gd name="T27" fmla="*/ 53 h 54"/>
                <a:gd name="T28" fmla="*/ 36 w 41"/>
                <a:gd name="T29" fmla="*/ 53 h 54"/>
                <a:gd name="T30" fmla="*/ 36 w 41"/>
                <a:gd name="T31" fmla="*/ 28 h 54"/>
                <a:gd name="T32" fmla="*/ 19 w 41"/>
                <a:gd name="T33" fmla="*/ 28 h 54"/>
                <a:gd name="T34" fmla="*/ 6 w 41"/>
                <a:gd name="T35" fmla="*/ 39 h 54"/>
                <a:gd name="T36" fmla="*/ 19 w 41"/>
                <a:gd name="T37" fmla="*/ 49 h 54"/>
                <a:gd name="T38" fmla="*/ 33 w 41"/>
                <a:gd name="T39" fmla="*/ 45 h 54"/>
                <a:gd name="T40" fmla="*/ 36 w 41"/>
                <a:gd name="T41" fmla="*/ 35 h 54"/>
                <a:gd name="T42" fmla="*/ 36 w 41"/>
                <a:gd name="T43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4">
                  <a:moveTo>
                    <a:pt x="36" y="53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1" y="53"/>
                    <a:pt x="27" y="54"/>
                    <a:pt x="19" y="54"/>
                  </a:cubicBezTo>
                  <a:cubicBezTo>
                    <a:pt x="12" y="54"/>
                    <a:pt x="7" y="53"/>
                    <a:pt x="4" y="49"/>
                  </a:cubicBezTo>
                  <a:cubicBezTo>
                    <a:pt x="1" y="47"/>
                    <a:pt x="0" y="43"/>
                    <a:pt x="0" y="39"/>
                  </a:cubicBezTo>
                  <a:cubicBezTo>
                    <a:pt x="0" y="29"/>
                    <a:pt x="7" y="24"/>
                    <a:pt x="18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9"/>
                    <a:pt x="31" y="5"/>
                    <a:pt x="21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2"/>
                    <a:pt x="12" y="0"/>
                    <a:pt x="21" y="0"/>
                  </a:cubicBezTo>
                  <a:cubicBezTo>
                    <a:pt x="35" y="0"/>
                    <a:pt x="41" y="6"/>
                    <a:pt x="41" y="17"/>
                  </a:cubicBezTo>
                  <a:cubicBezTo>
                    <a:pt x="41" y="53"/>
                    <a:pt x="41" y="53"/>
                    <a:pt x="41" y="53"/>
                  </a:cubicBezTo>
                  <a:lnTo>
                    <a:pt x="36" y="53"/>
                  </a:lnTo>
                  <a:close/>
                  <a:moveTo>
                    <a:pt x="36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0" y="28"/>
                    <a:pt x="6" y="32"/>
                    <a:pt x="6" y="39"/>
                  </a:cubicBezTo>
                  <a:cubicBezTo>
                    <a:pt x="6" y="46"/>
                    <a:pt x="10" y="49"/>
                    <a:pt x="19" y="49"/>
                  </a:cubicBezTo>
                  <a:cubicBezTo>
                    <a:pt x="24" y="49"/>
                    <a:pt x="29" y="49"/>
                    <a:pt x="33" y="45"/>
                  </a:cubicBezTo>
                  <a:cubicBezTo>
                    <a:pt x="35" y="43"/>
                    <a:pt x="36" y="40"/>
                    <a:pt x="36" y="35"/>
                  </a:cubicBezTo>
                  <a:lnTo>
                    <a:pt x="36" y="2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11" name="Freeform 296"/>
            <p:cNvSpPr>
              <a:spLocks noEditPoints="1"/>
            </p:cNvSpPr>
            <p:nvPr/>
          </p:nvSpPr>
          <p:spPr bwMode="auto">
            <a:xfrm>
              <a:off x="5111750" y="2732088"/>
              <a:ext cx="96838" cy="187325"/>
            </a:xfrm>
            <a:custGeom>
              <a:avLst/>
              <a:gdLst>
                <a:gd name="T0" fmla="*/ 36 w 41"/>
                <a:gd name="T1" fmla="*/ 78 h 79"/>
                <a:gd name="T2" fmla="*/ 36 w 41"/>
                <a:gd name="T3" fmla="*/ 72 h 79"/>
                <a:gd name="T4" fmla="*/ 20 w 41"/>
                <a:gd name="T5" fmla="*/ 79 h 79"/>
                <a:gd name="T6" fmla="*/ 7 w 41"/>
                <a:gd name="T7" fmla="*/ 74 h 79"/>
                <a:gd name="T8" fmla="*/ 0 w 41"/>
                <a:gd name="T9" fmla="*/ 52 h 79"/>
                <a:gd name="T10" fmla="*/ 7 w 41"/>
                <a:gd name="T11" fmla="*/ 29 h 79"/>
                <a:gd name="T12" fmla="*/ 20 w 41"/>
                <a:gd name="T13" fmla="*/ 25 h 79"/>
                <a:gd name="T14" fmla="*/ 36 w 41"/>
                <a:gd name="T15" fmla="*/ 32 h 79"/>
                <a:gd name="T16" fmla="*/ 36 w 41"/>
                <a:gd name="T17" fmla="*/ 0 h 79"/>
                <a:gd name="T18" fmla="*/ 41 w 41"/>
                <a:gd name="T19" fmla="*/ 0 h 79"/>
                <a:gd name="T20" fmla="*/ 41 w 41"/>
                <a:gd name="T21" fmla="*/ 78 h 79"/>
                <a:gd name="T22" fmla="*/ 36 w 41"/>
                <a:gd name="T23" fmla="*/ 78 h 79"/>
                <a:gd name="T24" fmla="*/ 21 w 41"/>
                <a:gd name="T25" fmla="*/ 30 h 79"/>
                <a:gd name="T26" fmla="*/ 6 w 41"/>
                <a:gd name="T27" fmla="*/ 52 h 79"/>
                <a:gd name="T28" fmla="*/ 21 w 41"/>
                <a:gd name="T29" fmla="*/ 74 h 79"/>
                <a:gd name="T30" fmla="*/ 36 w 41"/>
                <a:gd name="T31" fmla="*/ 52 h 79"/>
                <a:gd name="T32" fmla="*/ 21 w 41"/>
                <a:gd name="T33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6" y="78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1" y="78"/>
                    <a:pt x="26" y="79"/>
                    <a:pt x="20" y="79"/>
                  </a:cubicBezTo>
                  <a:cubicBezTo>
                    <a:pt x="14" y="79"/>
                    <a:pt x="10" y="77"/>
                    <a:pt x="7" y="74"/>
                  </a:cubicBezTo>
                  <a:cubicBezTo>
                    <a:pt x="2" y="69"/>
                    <a:pt x="0" y="60"/>
                    <a:pt x="0" y="52"/>
                  </a:cubicBezTo>
                  <a:cubicBezTo>
                    <a:pt x="0" y="44"/>
                    <a:pt x="2" y="35"/>
                    <a:pt x="7" y="29"/>
                  </a:cubicBezTo>
                  <a:cubicBezTo>
                    <a:pt x="10" y="27"/>
                    <a:pt x="14" y="25"/>
                    <a:pt x="20" y="25"/>
                  </a:cubicBezTo>
                  <a:cubicBezTo>
                    <a:pt x="26" y="25"/>
                    <a:pt x="31" y="26"/>
                    <a:pt x="36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78"/>
                    <a:pt x="41" y="78"/>
                    <a:pt x="41" y="78"/>
                  </a:cubicBezTo>
                  <a:lnTo>
                    <a:pt x="36" y="78"/>
                  </a:lnTo>
                  <a:close/>
                  <a:moveTo>
                    <a:pt x="21" y="30"/>
                  </a:moveTo>
                  <a:cubicBezTo>
                    <a:pt x="8" y="30"/>
                    <a:pt x="6" y="41"/>
                    <a:pt x="6" y="52"/>
                  </a:cubicBezTo>
                  <a:cubicBezTo>
                    <a:pt x="6" y="63"/>
                    <a:pt x="8" y="74"/>
                    <a:pt x="21" y="74"/>
                  </a:cubicBezTo>
                  <a:cubicBezTo>
                    <a:pt x="34" y="74"/>
                    <a:pt x="36" y="63"/>
                    <a:pt x="36" y="52"/>
                  </a:cubicBezTo>
                  <a:cubicBezTo>
                    <a:pt x="36" y="41"/>
                    <a:pt x="34" y="30"/>
                    <a:pt x="21" y="3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12" name="Freeform 297"/>
            <p:cNvSpPr>
              <a:spLocks/>
            </p:cNvSpPr>
            <p:nvPr/>
          </p:nvSpPr>
          <p:spPr bwMode="auto">
            <a:xfrm>
              <a:off x="5291138" y="2792413"/>
              <a:ext cx="104775" cy="180975"/>
            </a:xfrm>
            <a:custGeom>
              <a:avLst/>
              <a:gdLst>
                <a:gd name="T0" fmla="*/ 19 w 44"/>
                <a:gd name="T1" fmla="*/ 67 h 76"/>
                <a:gd name="T2" fmla="*/ 16 w 44"/>
                <a:gd name="T3" fmla="*/ 73 h 76"/>
                <a:gd name="T4" fmla="*/ 6 w 44"/>
                <a:gd name="T5" fmla="*/ 76 h 76"/>
                <a:gd name="T6" fmla="*/ 3 w 44"/>
                <a:gd name="T7" fmla="*/ 76 h 76"/>
                <a:gd name="T8" fmla="*/ 3 w 44"/>
                <a:gd name="T9" fmla="*/ 71 h 76"/>
                <a:gd name="T10" fmla="*/ 5 w 44"/>
                <a:gd name="T11" fmla="*/ 71 h 76"/>
                <a:gd name="T12" fmla="*/ 15 w 44"/>
                <a:gd name="T13" fmla="*/ 64 h 76"/>
                <a:gd name="T14" fmla="*/ 19 w 44"/>
                <a:gd name="T15" fmla="*/ 52 h 76"/>
                <a:gd name="T16" fmla="*/ 0 w 44"/>
                <a:gd name="T17" fmla="*/ 0 h 76"/>
                <a:gd name="T18" fmla="*/ 6 w 44"/>
                <a:gd name="T19" fmla="*/ 0 h 76"/>
                <a:gd name="T20" fmla="*/ 22 w 44"/>
                <a:gd name="T21" fmla="*/ 46 h 76"/>
                <a:gd name="T22" fmla="*/ 38 w 44"/>
                <a:gd name="T23" fmla="*/ 0 h 76"/>
                <a:gd name="T24" fmla="*/ 44 w 44"/>
                <a:gd name="T25" fmla="*/ 0 h 76"/>
                <a:gd name="T26" fmla="*/ 19 w 44"/>
                <a:gd name="T27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6">
                  <a:moveTo>
                    <a:pt x="19" y="67"/>
                  </a:moveTo>
                  <a:cubicBezTo>
                    <a:pt x="18" y="70"/>
                    <a:pt x="17" y="72"/>
                    <a:pt x="16" y="73"/>
                  </a:cubicBezTo>
                  <a:cubicBezTo>
                    <a:pt x="13" y="75"/>
                    <a:pt x="9" y="76"/>
                    <a:pt x="6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11" y="71"/>
                    <a:pt x="13" y="69"/>
                    <a:pt x="15" y="64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19" y="6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13" name="Freeform 298"/>
            <p:cNvSpPr>
              <a:spLocks/>
            </p:cNvSpPr>
            <p:nvPr/>
          </p:nvSpPr>
          <p:spPr bwMode="auto">
            <a:xfrm>
              <a:off x="5467350" y="2790825"/>
              <a:ext cx="100013" cy="128588"/>
            </a:xfrm>
            <a:custGeom>
              <a:avLst/>
              <a:gdLst>
                <a:gd name="T0" fmla="*/ 21 w 42"/>
                <a:gd name="T1" fmla="*/ 54 h 54"/>
                <a:gd name="T2" fmla="*/ 0 w 42"/>
                <a:gd name="T3" fmla="*/ 47 h 54"/>
                <a:gd name="T4" fmla="*/ 3 w 42"/>
                <a:gd name="T5" fmla="*/ 43 h 54"/>
                <a:gd name="T6" fmla="*/ 21 w 42"/>
                <a:gd name="T7" fmla="*/ 49 h 54"/>
                <a:gd name="T8" fmla="*/ 37 w 42"/>
                <a:gd name="T9" fmla="*/ 38 h 54"/>
                <a:gd name="T10" fmla="*/ 27 w 42"/>
                <a:gd name="T11" fmla="*/ 30 h 54"/>
                <a:gd name="T12" fmla="*/ 18 w 42"/>
                <a:gd name="T13" fmla="*/ 29 h 54"/>
                <a:gd name="T14" fmla="*/ 2 w 42"/>
                <a:gd name="T15" fmla="*/ 15 h 54"/>
                <a:gd name="T16" fmla="*/ 21 w 42"/>
                <a:gd name="T17" fmla="*/ 0 h 54"/>
                <a:gd name="T18" fmla="*/ 39 w 42"/>
                <a:gd name="T19" fmla="*/ 5 h 54"/>
                <a:gd name="T20" fmla="*/ 36 w 42"/>
                <a:gd name="T21" fmla="*/ 9 h 54"/>
                <a:gd name="T22" fmla="*/ 21 w 42"/>
                <a:gd name="T23" fmla="*/ 5 h 54"/>
                <a:gd name="T24" fmla="*/ 7 w 42"/>
                <a:gd name="T25" fmla="*/ 15 h 54"/>
                <a:gd name="T26" fmla="*/ 18 w 42"/>
                <a:gd name="T27" fmla="*/ 24 h 54"/>
                <a:gd name="T28" fmla="*/ 27 w 42"/>
                <a:gd name="T29" fmla="*/ 25 h 54"/>
                <a:gd name="T30" fmla="*/ 42 w 42"/>
                <a:gd name="T31" fmla="*/ 38 h 54"/>
                <a:gd name="T32" fmla="*/ 21 w 4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54">
                  <a:moveTo>
                    <a:pt x="21" y="54"/>
                  </a:moveTo>
                  <a:cubicBezTo>
                    <a:pt x="12" y="54"/>
                    <a:pt x="5" y="52"/>
                    <a:pt x="0" y="47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8" y="47"/>
                    <a:pt x="13" y="49"/>
                    <a:pt x="21" y="49"/>
                  </a:cubicBezTo>
                  <a:cubicBezTo>
                    <a:pt x="31" y="49"/>
                    <a:pt x="37" y="46"/>
                    <a:pt x="37" y="38"/>
                  </a:cubicBezTo>
                  <a:cubicBezTo>
                    <a:pt x="37" y="33"/>
                    <a:pt x="33" y="30"/>
                    <a:pt x="27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7" y="28"/>
                    <a:pt x="2" y="23"/>
                    <a:pt x="2" y="15"/>
                  </a:cubicBezTo>
                  <a:cubicBezTo>
                    <a:pt x="2" y="6"/>
                    <a:pt x="9" y="0"/>
                    <a:pt x="21" y="0"/>
                  </a:cubicBezTo>
                  <a:cubicBezTo>
                    <a:pt x="28" y="0"/>
                    <a:pt x="35" y="2"/>
                    <a:pt x="39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2" y="6"/>
                    <a:pt x="27" y="5"/>
                    <a:pt x="21" y="5"/>
                  </a:cubicBezTo>
                  <a:cubicBezTo>
                    <a:pt x="12" y="5"/>
                    <a:pt x="7" y="8"/>
                    <a:pt x="7" y="15"/>
                  </a:cubicBezTo>
                  <a:cubicBezTo>
                    <a:pt x="7" y="20"/>
                    <a:pt x="11" y="23"/>
                    <a:pt x="18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5" y="25"/>
                    <a:pt x="42" y="28"/>
                    <a:pt x="42" y="38"/>
                  </a:cubicBezTo>
                  <a:cubicBezTo>
                    <a:pt x="42" y="48"/>
                    <a:pt x="34" y="54"/>
                    <a:pt x="21" y="5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14" name="Freeform 299"/>
            <p:cNvSpPr>
              <a:spLocks noEditPoints="1"/>
            </p:cNvSpPr>
            <p:nvPr/>
          </p:nvSpPr>
          <p:spPr bwMode="auto">
            <a:xfrm>
              <a:off x="5589588" y="2790825"/>
              <a:ext cx="98425" cy="128588"/>
            </a:xfrm>
            <a:custGeom>
              <a:avLst/>
              <a:gdLst>
                <a:gd name="T0" fmla="*/ 35 w 41"/>
                <a:gd name="T1" fmla="*/ 53 h 54"/>
                <a:gd name="T2" fmla="*/ 35 w 41"/>
                <a:gd name="T3" fmla="*/ 48 h 54"/>
                <a:gd name="T4" fmla="*/ 19 w 41"/>
                <a:gd name="T5" fmla="*/ 54 h 54"/>
                <a:gd name="T6" fmla="*/ 4 w 41"/>
                <a:gd name="T7" fmla="*/ 49 h 54"/>
                <a:gd name="T8" fmla="*/ 0 w 41"/>
                <a:gd name="T9" fmla="*/ 39 h 54"/>
                <a:gd name="T10" fmla="*/ 18 w 41"/>
                <a:gd name="T11" fmla="*/ 24 h 54"/>
                <a:gd name="T12" fmla="*/ 35 w 41"/>
                <a:gd name="T13" fmla="*/ 24 h 54"/>
                <a:gd name="T14" fmla="*/ 35 w 41"/>
                <a:gd name="T15" fmla="*/ 18 h 54"/>
                <a:gd name="T16" fmla="*/ 20 w 41"/>
                <a:gd name="T17" fmla="*/ 5 h 54"/>
                <a:gd name="T18" fmla="*/ 6 w 41"/>
                <a:gd name="T19" fmla="*/ 12 h 54"/>
                <a:gd name="T20" fmla="*/ 2 w 41"/>
                <a:gd name="T21" fmla="*/ 8 h 54"/>
                <a:gd name="T22" fmla="*/ 20 w 41"/>
                <a:gd name="T23" fmla="*/ 0 h 54"/>
                <a:gd name="T24" fmla="*/ 41 w 41"/>
                <a:gd name="T25" fmla="*/ 17 h 54"/>
                <a:gd name="T26" fmla="*/ 41 w 41"/>
                <a:gd name="T27" fmla="*/ 53 h 54"/>
                <a:gd name="T28" fmla="*/ 35 w 41"/>
                <a:gd name="T29" fmla="*/ 53 h 54"/>
                <a:gd name="T30" fmla="*/ 35 w 41"/>
                <a:gd name="T31" fmla="*/ 28 h 54"/>
                <a:gd name="T32" fmla="*/ 19 w 41"/>
                <a:gd name="T33" fmla="*/ 28 h 54"/>
                <a:gd name="T34" fmla="*/ 5 w 41"/>
                <a:gd name="T35" fmla="*/ 39 h 54"/>
                <a:gd name="T36" fmla="*/ 19 w 41"/>
                <a:gd name="T37" fmla="*/ 49 h 54"/>
                <a:gd name="T38" fmla="*/ 32 w 41"/>
                <a:gd name="T39" fmla="*/ 45 h 54"/>
                <a:gd name="T40" fmla="*/ 35 w 41"/>
                <a:gd name="T41" fmla="*/ 35 h 54"/>
                <a:gd name="T42" fmla="*/ 35 w 41"/>
                <a:gd name="T43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4">
                  <a:moveTo>
                    <a:pt x="35" y="53"/>
                  </a:moveTo>
                  <a:cubicBezTo>
                    <a:pt x="35" y="48"/>
                    <a:pt x="35" y="48"/>
                    <a:pt x="35" y="48"/>
                  </a:cubicBezTo>
                  <a:cubicBezTo>
                    <a:pt x="31" y="53"/>
                    <a:pt x="27" y="54"/>
                    <a:pt x="19" y="54"/>
                  </a:cubicBezTo>
                  <a:cubicBezTo>
                    <a:pt x="11" y="54"/>
                    <a:pt x="7" y="53"/>
                    <a:pt x="4" y="49"/>
                  </a:cubicBezTo>
                  <a:cubicBezTo>
                    <a:pt x="1" y="47"/>
                    <a:pt x="0" y="43"/>
                    <a:pt x="0" y="39"/>
                  </a:cubicBezTo>
                  <a:cubicBezTo>
                    <a:pt x="0" y="29"/>
                    <a:pt x="7" y="24"/>
                    <a:pt x="18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9"/>
                    <a:pt x="31" y="5"/>
                    <a:pt x="20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2"/>
                    <a:pt x="12" y="0"/>
                    <a:pt x="20" y="0"/>
                  </a:cubicBezTo>
                  <a:cubicBezTo>
                    <a:pt x="34" y="0"/>
                    <a:pt x="41" y="6"/>
                    <a:pt x="41" y="17"/>
                  </a:cubicBezTo>
                  <a:cubicBezTo>
                    <a:pt x="41" y="53"/>
                    <a:pt x="41" y="53"/>
                    <a:pt x="41" y="53"/>
                  </a:cubicBezTo>
                  <a:lnTo>
                    <a:pt x="35" y="53"/>
                  </a:lnTo>
                  <a:close/>
                  <a:moveTo>
                    <a:pt x="35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0" y="28"/>
                    <a:pt x="5" y="32"/>
                    <a:pt x="5" y="39"/>
                  </a:cubicBezTo>
                  <a:cubicBezTo>
                    <a:pt x="5" y="46"/>
                    <a:pt x="10" y="49"/>
                    <a:pt x="19" y="49"/>
                  </a:cubicBezTo>
                  <a:cubicBezTo>
                    <a:pt x="24" y="49"/>
                    <a:pt x="29" y="49"/>
                    <a:pt x="32" y="45"/>
                  </a:cubicBezTo>
                  <a:cubicBezTo>
                    <a:pt x="34" y="43"/>
                    <a:pt x="35" y="40"/>
                    <a:pt x="35" y="35"/>
                  </a:cubicBezTo>
                  <a:lnTo>
                    <a:pt x="35" y="2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15" name="Freeform 300"/>
            <p:cNvSpPr>
              <a:spLocks/>
            </p:cNvSpPr>
            <p:nvPr/>
          </p:nvSpPr>
          <p:spPr bwMode="auto">
            <a:xfrm>
              <a:off x="5730875" y="2732088"/>
              <a:ext cx="39688" cy="184150"/>
            </a:xfrm>
            <a:custGeom>
              <a:avLst/>
              <a:gdLst>
                <a:gd name="T0" fmla="*/ 12 w 17"/>
                <a:gd name="T1" fmla="*/ 78 h 78"/>
                <a:gd name="T2" fmla="*/ 0 w 17"/>
                <a:gd name="T3" fmla="*/ 65 h 78"/>
                <a:gd name="T4" fmla="*/ 0 w 17"/>
                <a:gd name="T5" fmla="*/ 0 h 78"/>
                <a:gd name="T6" fmla="*/ 5 w 17"/>
                <a:gd name="T7" fmla="*/ 0 h 78"/>
                <a:gd name="T8" fmla="*/ 5 w 17"/>
                <a:gd name="T9" fmla="*/ 65 h 78"/>
                <a:gd name="T10" fmla="*/ 13 w 17"/>
                <a:gd name="T11" fmla="*/ 74 h 78"/>
                <a:gd name="T12" fmla="*/ 17 w 17"/>
                <a:gd name="T13" fmla="*/ 74 h 78"/>
                <a:gd name="T14" fmla="*/ 17 w 17"/>
                <a:gd name="T15" fmla="*/ 78 h 78"/>
                <a:gd name="T16" fmla="*/ 12 w 17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78">
                  <a:moveTo>
                    <a:pt x="12" y="78"/>
                  </a:moveTo>
                  <a:cubicBezTo>
                    <a:pt x="4" y="78"/>
                    <a:pt x="0" y="73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71"/>
                    <a:pt x="7" y="74"/>
                    <a:pt x="13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8"/>
                    <a:pt x="17" y="78"/>
                    <a:pt x="17" y="78"/>
                  </a:cubicBezTo>
                  <a:lnTo>
                    <a:pt x="12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16" name="Freeform 301"/>
            <p:cNvSpPr>
              <a:spLocks/>
            </p:cNvSpPr>
            <p:nvPr/>
          </p:nvSpPr>
          <p:spPr bwMode="auto">
            <a:xfrm>
              <a:off x="5795963" y="2792413"/>
              <a:ext cx="98425" cy="127000"/>
            </a:xfrm>
            <a:custGeom>
              <a:avLst/>
              <a:gdLst>
                <a:gd name="T0" fmla="*/ 35 w 41"/>
                <a:gd name="T1" fmla="*/ 52 h 53"/>
                <a:gd name="T2" fmla="*/ 35 w 41"/>
                <a:gd name="T3" fmla="*/ 46 h 53"/>
                <a:gd name="T4" fmla="*/ 20 w 41"/>
                <a:gd name="T5" fmla="*/ 53 h 53"/>
                <a:gd name="T6" fmla="*/ 6 w 41"/>
                <a:gd name="T7" fmla="*/ 48 h 53"/>
                <a:gd name="T8" fmla="*/ 0 w 41"/>
                <a:gd name="T9" fmla="*/ 33 h 53"/>
                <a:gd name="T10" fmla="*/ 0 w 41"/>
                <a:gd name="T11" fmla="*/ 0 h 53"/>
                <a:gd name="T12" fmla="*/ 6 w 41"/>
                <a:gd name="T13" fmla="*/ 0 h 53"/>
                <a:gd name="T14" fmla="*/ 6 w 41"/>
                <a:gd name="T15" fmla="*/ 32 h 53"/>
                <a:gd name="T16" fmla="*/ 20 w 41"/>
                <a:gd name="T17" fmla="*/ 48 h 53"/>
                <a:gd name="T18" fmla="*/ 35 w 41"/>
                <a:gd name="T19" fmla="*/ 32 h 53"/>
                <a:gd name="T20" fmla="*/ 35 w 41"/>
                <a:gd name="T21" fmla="*/ 0 h 53"/>
                <a:gd name="T22" fmla="*/ 41 w 41"/>
                <a:gd name="T23" fmla="*/ 0 h 53"/>
                <a:gd name="T24" fmla="*/ 41 w 41"/>
                <a:gd name="T25" fmla="*/ 52 h 53"/>
                <a:gd name="T26" fmla="*/ 35 w 41"/>
                <a:gd name="T27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53">
                  <a:moveTo>
                    <a:pt x="35" y="52"/>
                  </a:moveTo>
                  <a:cubicBezTo>
                    <a:pt x="35" y="46"/>
                    <a:pt x="35" y="46"/>
                    <a:pt x="35" y="46"/>
                  </a:cubicBezTo>
                  <a:cubicBezTo>
                    <a:pt x="31" y="51"/>
                    <a:pt x="26" y="53"/>
                    <a:pt x="20" y="53"/>
                  </a:cubicBezTo>
                  <a:cubicBezTo>
                    <a:pt x="14" y="53"/>
                    <a:pt x="9" y="51"/>
                    <a:pt x="6" y="48"/>
                  </a:cubicBezTo>
                  <a:cubicBezTo>
                    <a:pt x="2" y="45"/>
                    <a:pt x="0" y="40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43"/>
                    <a:pt x="11" y="48"/>
                    <a:pt x="20" y="48"/>
                  </a:cubicBezTo>
                  <a:cubicBezTo>
                    <a:pt x="30" y="48"/>
                    <a:pt x="35" y="42"/>
                    <a:pt x="35" y="3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2"/>
                    <a:pt x="41" y="52"/>
                    <a:pt x="41" y="52"/>
                  </a:cubicBezTo>
                  <a:lnTo>
                    <a:pt x="35" y="5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17" name="Freeform 302"/>
            <p:cNvSpPr>
              <a:spLocks noEditPoints="1"/>
            </p:cNvSpPr>
            <p:nvPr/>
          </p:nvSpPr>
          <p:spPr bwMode="auto">
            <a:xfrm>
              <a:off x="5929313" y="2732088"/>
              <a:ext cx="96838" cy="187325"/>
            </a:xfrm>
            <a:custGeom>
              <a:avLst/>
              <a:gdLst>
                <a:gd name="T0" fmla="*/ 36 w 41"/>
                <a:gd name="T1" fmla="*/ 78 h 79"/>
                <a:gd name="T2" fmla="*/ 36 w 41"/>
                <a:gd name="T3" fmla="*/ 72 h 79"/>
                <a:gd name="T4" fmla="*/ 20 w 41"/>
                <a:gd name="T5" fmla="*/ 79 h 79"/>
                <a:gd name="T6" fmla="*/ 7 w 41"/>
                <a:gd name="T7" fmla="*/ 74 h 79"/>
                <a:gd name="T8" fmla="*/ 0 w 41"/>
                <a:gd name="T9" fmla="*/ 52 h 79"/>
                <a:gd name="T10" fmla="*/ 7 w 41"/>
                <a:gd name="T11" fmla="*/ 29 h 79"/>
                <a:gd name="T12" fmla="*/ 20 w 41"/>
                <a:gd name="T13" fmla="*/ 25 h 79"/>
                <a:gd name="T14" fmla="*/ 36 w 41"/>
                <a:gd name="T15" fmla="*/ 32 h 79"/>
                <a:gd name="T16" fmla="*/ 36 w 41"/>
                <a:gd name="T17" fmla="*/ 0 h 79"/>
                <a:gd name="T18" fmla="*/ 41 w 41"/>
                <a:gd name="T19" fmla="*/ 0 h 79"/>
                <a:gd name="T20" fmla="*/ 41 w 41"/>
                <a:gd name="T21" fmla="*/ 78 h 79"/>
                <a:gd name="T22" fmla="*/ 36 w 41"/>
                <a:gd name="T23" fmla="*/ 78 h 79"/>
                <a:gd name="T24" fmla="*/ 21 w 41"/>
                <a:gd name="T25" fmla="*/ 30 h 79"/>
                <a:gd name="T26" fmla="*/ 6 w 41"/>
                <a:gd name="T27" fmla="*/ 52 h 79"/>
                <a:gd name="T28" fmla="*/ 21 w 41"/>
                <a:gd name="T29" fmla="*/ 74 h 79"/>
                <a:gd name="T30" fmla="*/ 36 w 41"/>
                <a:gd name="T31" fmla="*/ 52 h 79"/>
                <a:gd name="T32" fmla="*/ 21 w 41"/>
                <a:gd name="T33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6" y="78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1" y="78"/>
                    <a:pt x="26" y="79"/>
                    <a:pt x="20" y="79"/>
                  </a:cubicBezTo>
                  <a:cubicBezTo>
                    <a:pt x="15" y="79"/>
                    <a:pt x="10" y="77"/>
                    <a:pt x="7" y="74"/>
                  </a:cubicBezTo>
                  <a:cubicBezTo>
                    <a:pt x="2" y="69"/>
                    <a:pt x="0" y="60"/>
                    <a:pt x="0" y="52"/>
                  </a:cubicBezTo>
                  <a:cubicBezTo>
                    <a:pt x="0" y="44"/>
                    <a:pt x="2" y="35"/>
                    <a:pt x="7" y="29"/>
                  </a:cubicBezTo>
                  <a:cubicBezTo>
                    <a:pt x="10" y="27"/>
                    <a:pt x="15" y="25"/>
                    <a:pt x="20" y="25"/>
                  </a:cubicBezTo>
                  <a:cubicBezTo>
                    <a:pt x="26" y="25"/>
                    <a:pt x="31" y="26"/>
                    <a:pt x="36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78"/>
                    <a:pt x="41" y="78"/>
                    <a:pt x="41" y="78"/>
                  </a:cubicBezTo>
                  <a:lnTo>
                    <a:pt x="36" y="78"/>
                  </a:lnTo>
                  <a:close/>
                  <a:moveTo>
                    <a:pt x="21" y="30"/>
                  </a:moveTo>
                  <a:cubicBezTo>
                    <a:pt x="8" y="30"/>
                    <a:pt x="6" y="41"/>
                    <a:pt x="6" y="52"/>
                  </a:cubicBezTo>
                  <a:cubicBezTo>
                    <a:pt x="6" y="63"/>
                    <a:pt x="8" y="74"/>
                    <a:pt x="21" y="74"/>
                  </a:cubicBezTo>
                  <a:cubicBezTo>
                    <a:pt x="34" y="74"/>
                    <a:pt x="36" y="63"/>
                    <a:pt x="36" y="52"/>
                  </a:cubicBezTo>
                  <a:cubicBezTo>
                    <a:pt x="36" y="41"/>
                    <a:pt x="34" y="30"/>
                    <a:pt x="21" y="3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18" name="Freeform 303"/>
            <p:cNvSpPr>
              <a:spLocks noEditPoints="1"/>
            </p:cNvSpPr>
            <p:nvPr/>
          </p:nvSpPr>
          <p:spPr bwMode="auto">
            <a:xfrm>
              <a:off x="6124575" y="2790825"/>
              <a:ext cx="98425" cy="128588"/>
            </a:xfrm>
            <a:custGeom>
              <a:avLst/>
              <a:gdLst>
                <a:gd name="T0" fmla="*/ 6 w 42"/>
                <a:gd name="T1" fmla="*/ 28 h 54"/>
                <a:gd name="T2" fmla="*/ 23 w 42"/>
                <a:gd name="T3" fmla="*/ 49 h 54"/>
                <a:gd name="T4" fmla="*/ 37 w 42"/>
                <a:gd name="T5" fmla="*/ 43 h 54"/>
                <a:gd name="T6" fmla="*/ 42 w 42"/>
                <a:gd name="T7" fmla="*/ 46 h 54"/>
                <a:gd name="T8" fmla="*/ 23 w 42"/>
                <a:gd name="T9" fmla="*/ 54 h 54"/>
                <a:gd name="T10" fmla="*/ 0 w 42"/>
                <a:gd name="T11" fmla="*/ 27 h 54"/>
                <a:gd name="T12" fmla="*/ 21 w 42"/>
                <a:gd name="T13" fmla="*/ 0 h 54"/>
                <a:gd name="T14" fmla="*/ 42 w 42"/>
                <a:gd name="T15" fmla="*/ 26 h 54"/>
                <a:gd name="T16" fmla="*/ 42 w 42"/>
                <a:gd name="T17" fmla="*/ 28 h 54"/>
                <a:gd name="T18" fmla="*/ 6 w 42"/>
                <a:gd name="T19" fmla="*/ 28 h 54"/>
                <a:gd name="T20" fmla="*/ 35 w 42"/>
                <a:gd name="T21" fmla="*/ 14 h 54"/>
                <a:gd name="T22" fmla="*/ 21 w 42"/>
                <a:gd name="T23" fmla="*/ 5 h 54"/>
                <a:gd name="T24" fmla="*/ 7 w 42"/>
                <a:gd name="T25" fmla="*/ 14 h 54"/>
                <a:gd name="T26" fmla="*/ 6 w 42"/>
                <a:gd name="T27" fmla="*/ 24 h 54"/>
                <a:gd name="T28" fmla="*/ 37 w 42"/>
                <a:gd name="T29" fmla="*/ 24 h 54"/>
                <a:gd name="T30" fmla="*/ 35 w 42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4">
                  <a:moveTo>
                    <a:pt x="6" y="28"/>
                  </a:moveTo>
                  <a:cubicBezTo>
                    <a:pt x="6" y="42"/>
                    <a:pt x="12" y="49"/>
                    <a:pt x="23" y="49"/>
                  </a:cubicBezTo>
                  <a:cubicBezTo>
                    <a:pt x="29" y="49"/>
                    <a:pt x="33" y="47"/>
                    <a:pt x="37" y="43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6" y="51"/>
                    <a:pt x="31" y="54"/>
                    <a:pt x="23" y="54"/>
                  </a:cubicBezTo>
                  <a:cubicBezTo>
                    <a:pt x="8" y="54"/>
                    <a:pt x="0" y="45"/>
                    <a:pt x="0" y="27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6" y="28"/>
                  </a:lnTo>
                  <a:close/>
                  <a:moveTo>
                    <a:pt x="35" y="14"/>
                  </a:moveTo>
                  <a:cubicBezTo>
                    <a:pt x="33" y="8"/>
                    <a:pt x="27" y="5"/>
                    <a:pt x="21" y="5"/>
                  </a:cubicBezTo>
                  <a:cubicBezTo>
                    <a:pt x="15" y="5"/>
                    <a:pt x="10" y="8"/>
                    <a:pt x="7" y="14"/>
                  </a:cubicBezTo>
                  <a:cubicBezTo>
                    <a:pt x="6" y="17"/>
                    <a:pt x="6" y="19"/>
                    <a:pt x="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9"/>
                    <a:pt x="36" y="17"/>
                    <a:pt x="35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19" name="Freeform 304"/>
            <p:cNvSpPr>
              <a:spLocks/>
            </p:cNvSpPr>
            <p:nvPr/>
          </p:nvSpPr>
          <p:spPr bwMode="auto">
            <a:xfrm>
              <a:off x="6261100" y="2790825"/>
              <a:ext cx="95250" cy="125413"/>
            </a:xfrm>
            <a:custGeom>
              <a:avLst/>
              <a:gdLst>
                <a:gd name="T0" fmla="*/ 35 w 40"/>
                <a:gd name="T1" fmla="*/ 53 h 53"/>
                <a:gd name="T2" fmla="*/ 35 w 40"/>
                <a:gd name="T3" fmla="*/ 21 h 53"/>
                <a:gd name="T4" fmla="*/ 20 w 40"/>
                <a:gd name="T5" fmla="*/ 5 h 53"/>
                <a:gd name="T6" fmla="*/ 5 w 40"/>
                <a:gd name="T7" fmla="*/ 21 h 53"/>
                <a:gd name="T8" fmla="*/ 5 w 40"/>
                <a:gd name="T9" fmla="*/ 53 h 53"/>
                <a:gd name="T10" fmla="*/ 0 w 40"/>
                <a:gd name="T11" fmla="*/ 53 h 53"/>
                <a:gd name="T12" fmla="*/ 0 w 40"/>
                <a:gd name="T13" fmla="*/ 1 h 53"/>
                <a:gd name="T14" fmla="*/ 5 w 40"/>
                <a:gd name="T15" fmla="*/ 1 h 53"/>
                <a:gd name="T16" fmla="*/ 5 w 40"/>
                <a:gd name="T17" fmla="*/ 7 h 53"/>
                <a:gd name="T18" fmla="*/ 21 w 40"/>
                <a:gd name="T19" fmla="*/ 0 h 53"/>
                <a:gd name="T20" fmla="*/ 35 w 40"/>
                <a:gd name="T21" fmla="*/ 5 h 53"/>
                <a:gd name="T22" fmla="*/ 40 w 40"/>
                <a:gd name="T23" fmla="*/ 20 h 53"/>
                <a:gd name="T24" fmla="*/ 40 w 40"/>
                <a:gd name="T25" fmla="*/ 53 h 53"/>
                <a:gd name="T26" fmla="*/ 35 w 40"/>
                <a:gd name="T2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3">
                  <a:moveTo>
                    <a:pt x="35" y="53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10"/>
                    <a:pt x="30" y="5"/>
                    <a:pt x="20" y="5"/>
                  </a:cubicBezTo>
                  <a:cubicBezTo>
                    <a:pt x="11" y="5"/>
                    <a:pt x="5" y="11"/>
                    <a:pt x="5" y="21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9" y="2"/>
                    <a:pt x="15" y="0"/>
                    <a:pt x="21" y="0"/>
                  </a:cubicBezTo>
                  <a:cubicBezTo>
                    <a:pt x="27" y="0"/>
                    <a:pt x="32" y="2"/>
                    <a:pt x="35" y="5"/>
                  </a:cubicBezTo>
                  <a:cubicBezTo>
                    <a:pt x="38" y="8"/>
                    <a:pt x="40" y="13"/>
                    <a:pt x="40" y="20"/>
                  </a:cubicBezTo>
                  <a:cubicBezTo>
                    <a:pt x="40" y="53"/>
                    <a:pt x="40" y="53"/>
                    <a:pt x="40" y="53"/>
                  </a:cubicBezTo>
                  <a:lnTo>
                    <a:pt x="35" y="5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20" name="Freeform 305"/>
            <p:cNvSpPr>
              <a:spLocks noEditPoints="1"/>
            </p:cNvSpPr>
            <p:nvPr/>
          </p:nvSpPr>
          <p:spPr bwMode="auto">
            <a:xfrm>
              <a:off x="6453188" y="2790825"/>
              <a:ext cx="100013" cy="128588"/>
            </a:xfrm>
            <a:custGeom>
              <a:avLst/>
              <a:gdLst>
                <a:gd name="T0" fmla="*/ 5 w 42"/>
                <a:gd name="T1" fmla="*/ 28 h 54"/>
                <a:gd name="T2" fmla="*/ 22 w 42"/>
                <a:gd name="T3" fmla="*/ 49 h 54"/>
                <a:gd name="T4" fmla="*/ 37 w 42"/>
                <a:gd name="T5" fmla="*/ 43 h 54"/>
                <a:gd name="T6" fmla="*/ 41 w 42"/>
                <a:gd name="T7" fmla="*/ 46 h 54"/>
                <a:gd name="T8" fmla="*/ 22 w 42"/>
                <a:gd name="T9" fmla="*/ 54 h 54"/>
                <a:gd name="T10" fmla="*/ 0 w 42"/>
                <a:gd name="T11" fmla="*/ 27 h 54"/>
                <a:gd name="T12" fmla="*/ 21 w 42"/>
                <a:gd name="T13" fmla="*/ 0 h 54"/>
                <a:gd name="T14" fmla="*/ 42 w 42"/>
                <a:gd name="T15" fmla="*/ 26 h 54"/>
                <a:gd name="T16" fmla="*/ 42 w 42"/>
                <a:gd name="T17" fmla="*/ 28 h 54"/>
                <a:gd name="T18" fmla="*/ 5 w 42"/>
                <a:gd name="T19" fmla="*/ 28 h 54"/>
                <a:gd name="T20" fmla="*/ 34 w 42"/>
                <a:gd name="T21" fmla="*/ 14 h 54"/>
                <a:gd name="T22" fmla="*/ 21 w 42"/>
                <a:gd name="T23" fmla="*/ 5 h 54"/>
                <a:gd name="T24" fmla="*/ 7 w 42"/>
                <a:gd name="T25" fmla="*/ 14 h 54"/>
                <a:gd name="T26" fmla="*/ 5 w 42"/>
                <a:gd name="T27" fmla="*/ 24 h 54"/>
                <a:gd name="T28" fmla="*/ 36 w 42"/>
                <a:gd name="T29" fmla="*/ 24 h 54"/>
                <a:gd name="T30" fmla="*/ 34 w 42"/>
                <a:gd name="T3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4">
                  <a:moveTo>
                    <a:pt x="5" y="28"/>
                  </a:moveTo>
                  <a:cubicBezTo>
                    <a:pt x="5" y="42"/>
                    <a:pt x="11" y="49"/>
                    <a:pt x="22" y="49"/>
                  </a:cubicBezTo>
                  <a:cubicBezTo>
                    <a:pt x="29" y="49"/>
                    <a:pt x="32" y="47"/>
                    <a:pt x="37" y="4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6" y="51"/>
                    <a:pt x="31" y="54"/>
                    <a:pt x="22" y="54"/>
                  </a:cubicBezTo>
                  <a:cubicBezTo>
                    <a:pt x="7" y="54"/>
                    <a:pt x="0" y="45"/>
                    <a:pt x="0" y="27"/>
                  </a:cubicBezTo>
                  <a:cubicBezTo>
                    <a:pt x="0" y="10"/>
                    <a:pt x="7" y="0"/>
                    <a:pt x="21" y="0"/>
                  </a:cubicBezTo>
                  <a:cubicBezTo>
                    <a:pt x="34" y="0"/>
                    <a:pt x="42" y="10"/>
                    <a:pt x="42" y="26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5" y="28"/>
                  </a:lnTo>
                  <a:close/>
                  <a:moveTo>
                    <a:pt x="34" y="14"/>
                  </a:moveTo>
                  <a:cubicBezTo>
                    <a:pt x="32" y="8"/>
                    <a:pt x="27" y="5"/>
                    <a:pt x="21" y="5"/>
                  </a:cubicBezTo>
                  <a:cubicBezTo>
                    <a:pt x="15" y="5"/>
                    <a:pt x="9" y="8"/>
                    <a:pt x="7" y="14"/>
                  </a:cubicBezTo>
                  <a:cubicBezTo>
                    <a:pt x="6" y="17"/>
                    <a:pt x="5" y="19"/>
                    <a:pt x="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9"/>
                    <a:pt x="36" y="17"/>
                    <a:pt x="34" y="1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21" name="Freeform 306"/>
            <p:cNvSpPr>
              <a:spLocks/>
            </p:cNvSpPr>
            <p:nvPr/>
          </p:nvSpPr>
          <p:spPr bwMode="auto">
            <a:xfrm>
              <a:off x="6589713" y="2732088"/>
              <a:ext cx="42863" cy="184150"/>
            </a:xfrm>
            <a:custGeom>
              <a:avLst/>
              <a:gdLst>
                <a:gd name="T0" fmla="*/ 13 w 18"/>
                <a:gd name="T1" fmla="*/ 78 h 78"/>
                <a:gd name="T2" fmla="*/ 0 w 18"/>
                <a:gd name="T3" fmla="*/ 65 h 78"/>
                <a:gd name="T4" fmla="*/ 0 w 18"/>
                <a:gd name="T5" fmla="*/ 0 h 78"/>
                <a:gd name="T6" fmla="*/ 6 w 18"/>
                <a:gd name="T7" fmla="*/ 0 h 78"/>
                <a:gd name="T8" fmla="*/ 6 w 18"/>
                <a:gd name="T9" fmla="*/ 65 h 78"/>
                <a:gd name="T10" fmla="*/ 14 w 18"/>
                <a:gd name="T11" fmla="*/ 74 h 78"/>
                <a:gd name="T12" fmla="*/ 18 w 18"/>
                <a:gd name="T13" fmla="*/ 74 h 78"/>
                <a:gd name="T14" fmla="*/ 18 w 18"/>
                <a:gd name="T15" fmla="*/ 78 h 78"/>
                <a:gd name="T16" fmla="*/ 13 w 1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8">
                  <a:moveTo>
                    <a:pt x="13" y="78"/>
                  </a:moveTo>
                  <a:cubicBezTo>
                    <a:pt x="4" y="78"/>
                    <a:pt x="0" y="73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71"/>
                    <a:pt x="7" y="74"/>
                    <a:pt x="14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78"/>
                    <a:pt x="18" y="78"/>
                    <a:pt x="18" y="78"/>
                  </a:cubicBezTo>
                  <a:lnTo>
                    <a:pt x="13" y="7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22" name="Freeform 307"/>
            <p:cNvSpPr>
              <a:spLocks/>
            </p:cNvSpPr>
            <p:nvPr/>
          </p:nvSpPr>
          <p:spPr bwMode="auto">
            <a:xfrm>
              <a:off x="6702425" y="2752725"/>
              <a:ext cx="60325" cy="163513"/>
            </a:xfrm>
            <a:custGeom>
              <a:avLst/>
              <a:gdLst>
                <a:gd name="T0" fmla="*/ 20 w 25"/>
                <a:gd name="T1" fmla="*/ 69 h 69"/>
                <a:gd name="T2" fmla="*/ 8 w 25"/>
                <a:gd name="T3" fmla="*/ 56 h 69"/>
                <a:gd name="T4" fmla="*/ 8 w 25"/>
                <a:gd name="T5" fmla="*/ 21 h 69"/>
                <a:gd name="T6" fmla="*/ 0 w 25"/>
                <a:gd name="T7" fmla="*/ 21 h 69"/>
                <a:gd name="T8" fmla="*/ 0 w 25"/>
                <a:gd name="T9" fmla="*/ 17 h 69"/>
                <a:gd name="T10" fmla="*/ 8 w 25"/>
                <a:gd name="T11" fmla="*/ 17 h 69"/>
                <a:gd name="T12" fmla="*/ 8 w 25"/>
                <a:gd name="T13" fmla="*/ 0 h 69"/>
                <a:gd name="T14" fmla="*/ 13 w 25"/>
                <a:gd name="T15" fmla="*/ 0 h 69"/>
                <a:gd name="T16" fmla="*/ 13 w 25"/>
                <a:gd name="T17" fmla="*/ 17 h 69"/>
                <a:gd name="T18" fmla="*/ 25 w 25"/>
                <a:gd name="T19" fmla="*/ 17 h 69"/>
                <a:gd name="T20" fmla="*/ 25 w 25"/>
                <a:gd name="T21" fmla="*/ 21 h 69"/>
                <a:gd name="T22" fmla="*/ 13 w 25"/>
                <a:gd name="T23" fmla="*/ 21 h 69"/>
                <a:gd name="T24" fmla="*/ 13 w 25"/>
                <a:gd name="T25" fmla="*/ 56 h 69"/>
                <a:gd name="T26" fmla="*/ 21 w 25"/>
                <a:gd name="T27" fmla="*/ 65 h 69"/>
                <a:gd name="T28" fmla="*/ 25 w 25"/>
                <a:gd name="T29" fmla="*/ 65 h 69"/>
                <a:gd name="T30" fmla="*/ 25 w 25"/>
                <a:gd name="T31" fmla="*/ 69 h 69"/>
                <a:gd name="T32" fmla="*/ 20 w 25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69">
                  <a:moveTo>
                    <a:pt x="20" y="69"/>
                  </a:moveTo>
                  <a:cubicBezTo>
                    <a:pt x="12" y="69"/>
                    <a:pt x="8" y="64"/>
                    <a:pt x="8" y="56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61"/>
                    <a:pt x="16" y="65"/>
                    <a:pt x="21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69"/>
                    <a:pt x="25" y="69"/>
                    <a:pt x="25" y="69"/>
                  </a:cubicBezTo>
                  <a:lnTo>
                    <a:pt x="20" y="6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23" name="Freeform 308"/>
            <p:cNvSpPr>
              <a:spLocks/>
            </p:cNvSpPr>
            <p:nvPr/>
          </p:nvSpPr>
          <p:spPr bwMode="auto">
            <a:xfrm>
              <a:off x="6796088" y="2790825"/>
              <a:ext cx="79375" cy="125413"/>
            </a:xfrm>
            <a:custGeom>
              <a:avLst/>
              <a:gdLst>
                <a:gd name="T0" fmla="*/ 30 w 34"/>
                <a:gd name="T1" fmla="*/ 9 h 53"/>
                <a:gd name="T2" fmla="*/ 20 w 34"/>
                <a:gd name="T3" fmla="*/ 5 h 53"/>
                <a:gd name="T4" fmla="*/ 6 w 34"/>
                <a:gd name="T5" fmla="*/ 21 h 53"/>
                <a:gd name="T6" fmla="*/ 6 w 34"/>
                <a:gd name="T7" fmla="*/ 53 h 53"/>
                <a:gd name="T8" fmla="*/ 0 w 34"/>
                <a:gd name="T9" fmla="*/ 53 h 53"/>
                <a:gd name="T10" fmla="*/ 0 w 34"/>
                <a:gd name="T11" fmla="*/ 1 h 53"/>
                <a:gd name="T12" fmla="*/ 6 w 34"/>
                <a:gd name="T13" fmla="*/ 1 h 53"/>
                <a:gd name="T14" fmla="*/ 6 w 34"/>
                <a:gd name="T15" fmla="*/ 8 h 53"/>
                <a:gd name="T16" fmla="*/ 21 w 34"/>
                <a:gd name="T17" fmla="*/ 0 h 53"/>
                <a:gd name="T18" fmla="*/ 34 w 34"/>
                <a:gd name="T19" fmla="*/ 5 h 53"/>
                <a:gd name="T20" fmla="*/ 30 w 34"/>
                <a:gd name="T21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53">
                  <a:moveTo>
                    <a:pt x="30" y="9"/>
                  </a:moveTo>
                  <a:cubicBezTo>
                    <a:pt x="27" y="6"/>
                    <a:pt x="24" y="5"/>
                    <a:pt x="20" y="5"/>
                  </a:cubicBezTo>
                  <a:cubicBezTo>
                    <a:pt x="11" y="5"/>
                    <a:pt x="6" y="12"/>
                    <a:pt x="6" y="21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9" y="3"/>
                    <a:pt x="15" y="0"/>
                    <a:pt x="21" y="0"/>
                  </a:cubicBezTo>
                  <a:cubicBezTo>
                    <a:pt x="26" y="0"/>
                    <a:pt x="30" y="1"/>
                    <a:pt x="34" y="5"/>
                  </a:cubicBezTo>
                  <a:lnTo>
                    <a:pt x="30" y="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24" name="Freeform 309"/>
            <p:cNvSpPr>
              <a:spLocks noEditPoints="1"/>
            </p:cNvSpPr>
            <p:nvPr/>
          </p:nvSpPr>
          <p:spPr bwMode="auto">
            <a:xfrm>
              <a:off x="6883400" y="2790825"/>
              <a:ext cx="96838" cy="128588"/>
            </a:xfrm>
            <a:custGeom>
              <a:avLst/>
              <a:gdLst>
                <a:gd name="T0" fmla="*/ 35 w 41"/>
                <a:gd name="T1" fmla="*/ 53 h 54"/>
                <a:gd name="T2" fmla="*/ 35 w 41"/>
                <a:gd name="T3" fmla="*/ 48 h 54"/>
                <a:gd name="T4" fmla="*/ 19 w 41"/>
                <a:gd name="T5" fmla="*/ 54 h 54"/>
                <a:gd name="T6" fmla="*/ 4 w 41"/>
                <a:gd name="T7" fmla="*/ 49 h 54"/>
                <a:gd name="T8" fmla="*/ 0 w 41"/>
                <a:gd name="T9" fmla="*/ 39 h 54"/>
                <a:gd name="T10" fmla="*/ 18 w 41"/>
                <a:gd name="T11" fmla="*/ 24 h 54"/>
                <a:gd name="T12" fmla="*/ 35 w 41"/>
                <a:gd name="T13" fmla="*/ 24 h 54"/>
                <a:gd name="T14" fmla="*/ 35 w 41"/>
                <a:gd name="T15" fmla="*/ 18 h 54"/>
                <a:gd name="T16" fmla="*/ 20 w 41"/>
                <a:gd name="T17" fmla="*/ 5 h 54"/>
                <a:gd name="T18" fmla="*/ 6 w 41"/>
                <a:gd name="T19" fmla="*/ 12 h 54"/>
                <a:gd name="T20" fmla="*/ 2 w 41"/>
                <a:gd name="T21" fmla="*/ 8 h 54"/>
                <a:gd name="T22" fmla="*/ 20 w 41"/>
                <a:gd name="T23" fmla="*/ 0 h 54"/>
                <a:gd name="T24" fmla="*/ 41 w 41"/>
                <a:gd name="T25" fmla="*/ 17 h 54"/>
                <a:gd name="T26" fmla="*/ 41 w 41"/>
                <a:gd name="T27" fmla="*/ 53 h 54"/>
                <a:gd name="T28" fmla="*/ 35 w 41"/>
                <a:gd name="T29" fmla="*/ 53 h 54"/>
                <a:gd name="T30" fmla="*/ 35 w 41"/>
                <a:gd name="T31" fmla="*/ 28 h 54"/>
                <a:gd name="T32" fmla="*/ 19 w 41"/>
                <a:gd name="T33" fmla="*/ 28 h 54"/>
                <a:gd name="T34" fmla="*/ 5 w 41"/>
                <a:gd name="T35" fmla="*/ 39 h 54"/>
                <a:gd name="T36" fmla="*/ 19 w 41"/>
                <a:gd name="T37" fmla="*/ 49 h 54"/>
                <a:gd name="T38" fmla="*/ 32 w 41"/>
                <a:gd name="T39" fmla="*/ 45 h 54"/>
                <a:gd name="T40" fmla="*/ 35 w 41"/>
                <a:gd name="T41" fmla="*/ 35 h 54"/>
                <a:gd name="T42" fmla="*/ 35 w 41"/>
                <a:gd name="T43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4">
                  <a:moveTo>
                    <a:pt x="35" y="53"/>
                  </a:moveTo>
                  <a:cubicBezTo>
                    <a:pt x="35" y="48"/>
                    <a:pt x="35" y="48"/>
                    <a:pt x="35" y="48"/>
                  </a:cubicBezTo>
                  <a:cubicBezTo>
                    <a:pt x="31" y="53"/>
                    <a:pt x="27" y="54"/>
                    <a:pt x="19" y="54"/>
                  </a:cubicBezTo>
                  <a:cubicBezTo>
                    <a:pt x="11" y="54"/>
                    <a:pt x="7" y="53"/>
                    <a:pt x="4" y="49"/>
                  </a:cubicBezTo>
                  <a:cubicBezTo>
                    <a:pt x="1" y="47"/>
                    <a:pt x="0" y="43"/>
                    <a:pt x="0" y="39"/>
                  </a:cubicBezTo>
                  <a:cubicBezTo>
                    <a:pt x="0" y="29"/>
                    <a:pt x="7" y="24"/>
                    <a:pt x="18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9"/>
                    <a:pt x="31" y="5"/>
                    <a:pt x="20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2"/>
                    <a:pt x="12" y="0"/>
                    <a:pt x="20" y="0"/>
                  </a:cubicBezTo>
                  <a:cubicBezTo>
                    <a:pt x="34" y="0"/>
                    <a:pt x="41" y="6"/>
                    <a:pt x="41" y="17"/>
                  </a:cubicBezTo>
                  <a:cubicBezTo>
                    <a:pt x="41" y="53"/>
                    <a:pt x="41" y="53"/>
                    <a:pt x="41" y="53"/>
                  </a:cubicBezTo>
                  <a:lnTo>
                    <a:pt x="35" y="53"/>
                  </a:lnTo>
                  <a:close/>
                  <a:moveTo>
                    <a:pt x="35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0" y="28"/>
                    <a:pt x="5" y="32"/>
                    <a:pt x="5" y="39"/>
                  </a:cubicBezTo>
                  <a:cubicBezTo>
                    <a:pt x="5" y="46"/>
                    <a:pt x="10" y="49"/>
                    <a:pt x="19" y="49"/>
                  </a:cubicBezTo>
                  <a:cubicBezTo>
                    <a:pt x="24" y="49"/>
                    <a:pt x="29" y="49"/>
                    <a:pt x="32" y="45"/>
                  </a:cubicBezTo>
                  <a:cubicBezTo>
                    <a:pt x="34" y="43"/>
                    <a:pt x="35" y="40"/>
                    <a:pt x="35" y="35"/>
                  </a:cubicBezTo>
                  <a:lnTo>
                    <a:pt x="35" y="2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25" name="Freeform 310"/>
            <p:cNvSpPr>
              <a:spLocks noEditPoints="1"/>
            </p:cNvSpPr>
            <p:nvPr/>
          </p:nvSpPr>
          <p:spPr bwMode="auto">
            <a:xfrm>
              <a:off x="7023100" y="2732088"/>
              <a:ext cx="96838" cy="187325"/>
            </a:xfrm>
            <a:custGeom>
              <a:avLst/>
              <a:gdLst>
                <a:gd name="T0" fmla="*/ 34 w 41"/>
                <a:gd name="T1" fmla="*/ 74 h 79"/>
                <a:gd name="T2" fmla="*/ 21 w 41"/>
                <a:gd name="T3" fmla="*/ 79 h 79"/>
                <a:gd name="T4" fmla="*/ 6 w 41"/>
                <a:gd name="T5" fmla="*/ 72 h 79"/>
                <a:gd name="T6" fmla="*/ 6 w 41"/>
                <a:gd name="T7" fmla="*/ 78 h 79"/>
                <a:gd name="T8" fmla="*/ 0 w 41"/>
                <a:gd name="T9" fmla="*/ 78 h 79"/>
                <a:gd name="T10" fmla="*/ 0 w 41"/>
                <a:gd name="T11" fmla="*/ 0 h 79"/>
                <a:gd name="T12" fmla="*/ 6 w 41"/>
                <a:gd name="T13" fmla="*/ 0 h 79"/>
                <a:gd name="T14" fmla="*/ 6 w 41"/>
                <a:gd name="T15" fmla="*/ 32 h 79"/>
                <a:gd name="T16" fmla="*/ 21 w 41"/>
                <a:gd name="T17" fmla="*/ 25 h 79"/>
                <a:gd name="T18" fmla="*/ 34 w 41"/>
                <a:gd name="T19" fmla="*/ 29 h 79"/>
                <a:gd name="T20" fmla="*/ 41 w 41"/>
                <a:gd name="T21" fmla="*/ 52 h 79"/>
                <a:gd name="T22" fmla="*/ 34 w 41"/>
                <a:gd name="T23" fmla="*/ 74 h 79"/>
                <a:gd name="T24" fmla="*/ 21 w 41"/>
                <a:gd name="T25" fmla="*/ 30 h 79"/>
                <a:gd name="T26" fmla="*/ 6 w 41"/>
                <a:gd name="T27" fmla="*/ 52 h 79"/>
                <a:gd name="T28" fmla="*/ 21 w 41"/>
                <a:gd name="T29" fmla="*/ 74 h 79"/>
                <a:gd name="T30" fmla="*/ 35 w 41"/>
                <a:gd name="T31" fmla="*/ 52 h 79"/>
                <a:gd name="T32" fmla="*/ 21 w 41"/>
                <a:gd name="T33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79">
                  <a:moveTo>
                    <a:pt x="34" y="74"/>
                  </a:moveTo>
                  <a:cubicBezTo>
                    <a:pt x="31" y="77"/>
                    <a:pt x="27" y="79"/>
                    <a:pt x="21" y="79"/>
                  </a:cubicBezTo>
                  <a:cubicBezTo>
                    <a:pt x="15" y="79"/>
                    <a:pt x="10" y="78"/>
                    <a:pt x="6" y="72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10" y="26"/>
                    <a:pt x="15" y="25"/>
                    <a:pt x="21" y="25"/>
                  </a:cubicBezTo>
                  <a:cubicBezTo>
                    <a:pt x="27" y="25"/>
                    <a:pt x="31" y="27"/>
                    <a:pt x="34" y="29"/>
                  </a:cubicBezTo>
                  <a:cubicBezTo>
                    <a:pt x="40" y="35"/>
                    <a:pt x="41" y="44"/>
                    <a:pt x="41" y="52"/>
                  </a:cubicBezTo>
                  <a:cubicBezTo>
                    <a:pt x="41" y="60"/>
                    <a:pt x="40" y="69"/>
                    <a:pt x="34" y="74"/>
                  </a:cubicBezTo>
                  <a:close/>
                  <a:moveTo>
                    <a:pt x="21" y="30"/>
                  </a:moveTo>
                  <a:cubicBezTo>
                    <a:pt x="8" y="30"/>
                    <a:pt x="6" y="41"/>
                    <a:pt x="6" y="52"/>
                  </a:cubicBezTo>
                  <a:cubicBezTo>
                    <a:pt x="6" y="63"/>
                    <a:pt x="8" y="74"/>
                    <a:pt x="21" y="74"/>
                  </a:cubicBezTo>
                  <a:cubicBezTo>
                    <a:pt x="33" y="74"/>
                    <a:pt x="35" y="63"/>
                    <a:pt x="35" y="52"/>
                  </a:cubicBezTo>
                  <a:cubicBezTo>
                    <a:pt x="35" y="41"/>
                    <a:pt x="33" y="30"/>
                    <a:pt x="21" y="3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26" name="Freeform 311"/>
            <p:cNvSpPr>
              <a:spLocks noEditPoints="1"/>
            </p:cNvSpPr>
            <p:nvPr/>
          </p:nvSpPr>
          <p:spPr bwMode="auto">
            <a:xfrm>
              <a:off x="7146925" y="2790825"/>
              <a:ext cx="96838" cy="128588"/>
            </a:xfrm>
            <a:custGeom>
              <a:avLst/>
              <a:gdLst>
                <a:gd name="T0" fmla="*/ 36 w 41"/>
                <a:gd name="T1" fmla="*/ 53 h 54"/>
                <a:gd name="T2" fmla="*/ 36 w 41"/>
                <a:gd name="T3" fmla="*/ 48 h 54"/>
                <a:gd name="T4" fmla="*/ 19 w 41"/>
                <a:gd name="T5" fmla="*/ 54 h 54"/>
                <a:gd name="T6" fmla="*/ 4 w 41"/>
                <a:gd name="T7" fmla="*/ 49 h 54"/>
                <a:gd name="T8" fmla="*/ 0 w 41"/>
                <a:gd name="T9" fmla="*/ 39 h 54"/>
                <a:gd name="T10" fmla="*/ 18 w 41"/>
                <a:gd name="T11" fmla="*/ 24 h 54"/>
                <a:gd name="T12" fmla="*/ 36 w 41"/>
                <a:gd name="T13" fmla="*/ 24 h 54"/>
                <a:gd name="T14" fmla="*/ 36 w 41"/>
                <a:gd name="T15" fmla="*/ 18 h 54"/>
                <a:gd name="T16" fmla="*/ 21 w 41"/>
                <a:gd name="T17" fmla="*/ 5 h 54"/>
                <a:gd name="T18" fmla="*/ 6 w 41"/>
                <a:gd name="T19" fmla="*/ 12 h 54"/>
                <a:gd name="T20" fmla="*/ 2 w 41"/>
                <a:gd name="T21" fmla="*/ 8 h 54"/>
                <a:gd name="T22" fmla="*/ 21 w 41"/>
                <a:gd name="T23" fmla="*/ 0 h 54"/>
                <a:gd name="T24" fmla="*/ 41 w 41"/>
                <a:gd name="T25" fmla="*/ 17 h 54"/>
                <a:gd name="T26" fmla="*/ 41 w 41"/>
                <a:gd name="T27" fmla="*/ 53 h 54"/>
                <a:gd name="T28" fmla="*/ 36 w 41"/>
                <a:gd name="T29" fmla="*/ 53 h 54"/>
                <a:gd name="T30" fmla="*/ 36 w 41"/>
                <a:gd name="T31" fmla="*/ 28 h 54"/>
                <a:gd name="T32" fmla="*/ 19 w 41"/>
                <a:gd name="T33" fmla="*/ 28 h 54"/>
                <a:gd name="T34" fmla="*/ 6 w 41"/>
                <a:gd name="T35" fmla="*/ 39 h 54"/>
                <a:gd name="T36" fmla="*/ 19 w 41"/>
                <a:gd name="T37" fmla="*/ 49 h 54"/>
                <a:gd name="T38" fmla="*/ 33 w 41"/>
                <a:gd name="T39" fmla="*/ 45 h 54"/>
                <a:gd name="T40" fmla="*/ 36 w 41"/>
                <a:gd name="T41" fmla="*/ 35 h 54"/>
                <a:gd name="T42" fmla="*/ 36 w 41"/>
                <a:gd name="T43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54">
                  <a:moveTo>
                    <a:pt x="36" y="53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1" y="53"/>
                    <a:pt x="27" y="54"/>
                    <a:pt x="19" y="54"/>
                  </a:cubicBezTo>
                  <a:cubicBezTo>
                    <a:pt x="12" y="54"/>
                    <a:pt x="7" y="53"/>
                    <a:pt x="4" y="49"/>
                  </a:cubicBezTo>
                  <a:cubicBezTo>
                    <a:pt x="1" y="47"/>
                    <a:pt x="0" y="43"/>
                    <a:pt x="0" y="39"/>
                  </a:cubicBezTo>
                  <a:cubicBezTo>
                    <a:pt x="0" y="29"/>
                    <a:pt x="7" y="24"/>
                    <a:pt x="18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9"/>
                    <a:pt x="31" y="5"/>
                    <a:pt x="21" y="5"/>
                  </a:cubicBezTo>
                  <a:cubicBezTo>
                    <a:pt x="13" y="5"/>
                    <a:pt x="9" y="7"/>
                    <a:pt x="6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2"/>
                    <a:pt x="12" y="0"/>
                    <a:pt x="21" y="0"/>
                  </a:cubicBezTo>
                  <a:cubicBezTo>
                    <a:pt x="35" y="0"/>
                    <a:pt x="41" y="6"/>
                    <a:pt x="41" y="17"/>
                  </a:cubicBezTo>
                  <a:cubicBezTo>
                    <a:pt x="41" y="53"/>
                    <a:pt x="41" y="53"/>
                    <a:pt x="41" y="53"/>
                  </a:cubicBezTo>
                  <a:lnTo>
                    <a:pt x="36" y="53"/>
                  </a:lnTo>
                  <a:close/>
                  <a:moveTo>
                    <a:pt x="36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0" y="28"/>
                    <a:pt x="6" y="32"/>
                    <a:pt x="6" y="39"/>
                  </a:cubicBezTo>
                  <a:cubicBezTo>
                    <a:pt x="6" y="46"/>
                    <a:pt x="10" y="49"/>
                    <a:pt x="19" y="49"/>
                  </a:cubicBezTo>
                  <a:cubicBezTo>
                    <a:pt x="24" y="49"/>
                    <a:pt x="29" y="49"/>
                    <a:pt x="33" y="45"/>
                  </a:cubicBezTo>
                  <a:cubicBezTo>
                    <a:pt x="35" y="43"/>
                    <a:pt x="36" y="40"/>
                    <a:pt x="36" y="35"/>
                  </a:cubicBezTo>
                  <a:lnTo>
                    <a:pt x="36" y="2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27" name="Freeform 312"/>
            <p:cNvSpPr>
              <a:spLocks noEditPoints="1"/>
            </p:cNvSpPr>
            <p:nvPr/>
          </p:nvSpPr>
          <p:spPr bwMode="auto">
            <a:xfrm>
              <a:off x="7258050" y="2732088"/>
              <a:ext cx="44450" cy="246063"/>
            </a:xfrm>
            <a:custGeom>
              <a:avLst/>
              <a:gdLst>
                <a:gd name="T0" fmla="*/ 5 w 19"/>
                <a:gd name="T1" fmla="*/ 104 h 104"/>
                <a:gd name="T2" fmla="*/ 0 w 19"/>
                <a:gd name="T3" fmla="*/ 104 h 104"/>
                <a:gd name="T4" fmla="*/ 0 w 19"/>
                <a:gd name="T5" fmla="*/ 99 h 104"/>
                <a:gd name="T6" fmla="*/ 4 w 19"/>
                <a:gd name="T7" fmla="*/ 99 h 104"/>
                <a:gd name="T8" fmla="*/ 12 w 19"/>
                <a:gd name="T9" fmla="*/ 90 h 104"/>
                <a:gd name="T10" fmla="*/ 12 w 19"/>
                <a:gd name="T11" fmla="*/ 26 h 104"/>
                <a:gd name="T12" fmla="*/ 18 w 19"/>
                <a:gd name="T13" fmla="*/ 26 h 104"/>
                <a:gd name="T14" fmla="*/ 18 w 19"/>
                <a:gd name="T15" fmla="*/ 90 h 104"/>
                <a:gd name="T16" fmla="*/ 5 w 19"/>
                <a:gd name="T17" fmla="*/ 104 h 104"/>
                <a:gd name="T18" fmla="*/ 12 w 19"/>
                <a:gd name="T19" fmla="*/ 7 h 104"/>
                <a:gd name="T20" fmla="*/ 12 w 19"/>
                <a:gd name="T21" fmla="*/ 0 h 104"/>
                <a:gd name="T22" fmla="*/ 19 w 19"/>
                <a:gd name="T23" fmla="*/ 0 h 104"/>
                <a:gd name="T24" fmla="*/ 19 w 19"/>
                <a:gd name="T25" fmla="*/ 7 h 104"/>
                <a:gd name="T26" fmla="*/ 12 w 19"/>
                <a:gd name="T27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04">
                  <a:moveTo>
                    <a:pt x="5" y="104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10" y="99"/>
                    <a:pt x="12" y="96"/>
                    <a:pt x="12" y="90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98"/>
                    <a:pt x="14" y="104"/>
                    <a:pt x="5" y="104"/>
                  </a:cubicBezTo>
                  <a:close/>
                  <a:moveTo>
                    <a:pt x="12" y="7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7"/>
                    <a:pt x="19" y="7"/>
                    <a:pt x="19" y="7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28" name="Freeform 313"/>
            <p:cNvSpPr>
              <a:spLocks noEditPoints="1"/>
            </p:cNvSpPr>
            <p:nvPr/>
          </p:nvSpPr>
          <p:spPr bwMode="auto">
            <a:xfrm>
              <a:off x="7335838" y="2790825"/>
              <a:ext cx="103188" cy="128588"/>
            </a:xfrm>
            <a:custGeom>
              <a:avLst/>
              <a:gdLst>
                <a:gd name="T0" fmla="*/ 36 w 43"/>
                <a:gd name="T1" fmla="*/ 48 h 54"/>
                <a:gd name="T2" fmla="*/ 22 w 43"/>
                <a:gd name="T3" fmla="*/ 54 h 54"/>
                <a:gd name="T4" fmla="*/ 7 w 43"/>
                <a:gd name="T5" fmla="*/ 48 h 54"/>
                <a:gd name="T6" fmla="*/ 0 w 43"/>
                <a:gd name="T7" fmla="*/ 27 h 54"/>
                <a:gd name="T8" fmla="*/ 7 w 43"/>
                <a:gd name="T9" fmla="*/ 6 h 54"/>
                <a:gd name="T10" fmla="*/ 22 w 43"/>
                <a:gd name="T11" fmla="*/ 0 h 54"/>
                <a:gd name="T12" fmla="*/ 36 w 43"/>
                <a:gd name="T13" fmla="*/ 6 h 54"/>
                <a:gd name="T14" fmla="*/ 43 w 43"/>
                <a:gd name="T15" fmla="*/ 27 h 54"/>
                <a:gd name="T16" fmla="*/ 36 w 43"/>
                <a:gd name="T17" fmla="*/ 48 h 54"/>
                <a:gd name="T18" fmla="*/ 33 w 43"/>
                <a:gd name="T19" fmla="*/ 9 h 54"/>
                <a:gd name="T20" fmla="*/ 22 w 43"/>
                <a:gd name="T21" fmla="*/ 5 h 54"/>
                <a:gd name="T22" fmla="*/ 11 w 43"/>
                <a:gd name="T23" fmla="*/ 9 h 54"/>
                <a:gd name="T24" fmla="*/ 6 w 43"/>
                <a:gd name="T25" fmla="*/ 27 h 54"/>
                <a:gd name="T26" fmla="*/ 11 w 43"/>
                <a:gd name="T27" fmla="*/ 45 h 54"/>
                <a:gd name="T28" fmla="*/ 22 w 43"/>
                <a:gd name="T29" fmla="*/ 49 h 54"/>
                <a:gd name="T30" fmla="*/ 33 w 43"/>
                <a:gd name="T31" fmla="*/ 45 h 54"/>
                <a:gd name="T32" fmla="*/ 37 w 43"/>
                <a:gd name="T33" fmla="*/ 27 h 54"/>
                <a:gd name="T34" fmla="*/ 33 w 43"/>
                <a:gd name="T35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4">
                  <a:moveTo>
                    <a:pt x="36" y="48"/>
                  </a:moveTo>
                  <a:cubicBezTo>
                    <a:pt x="33" y="52"/>
                    <a:pt x="28" y="54"/>
                    <a:pt x="22" y="54"/>
                  </a:cubicBezTo>
                  <a:cubicBezTo>
                    <a:pt x="16" y="54"/>
                    <a:pt x="11" y="52"/>
                    <a:pt x="7" y="48"/>
                  </a:cubicBezTo>
                  <a:cubicBezTo>
                    <a:pt x="1" y="43"/>
                    <a:pt x="0" y="35"/>
                    <a:pt x="0" y="27"/>
                  </a:cubicBezTo>
                  <a:cubicBezTo>
                    <a:pt x="0" y="19"/>
                    <a:pt x="1" y="11"/>
                    <a:pt x="7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6" y="6"/>
                  </a:cubicBezTo>
                  <a:cubicBezTo>
                    <a:pt x="42" y="11"/>
                    <a:pt x="43" y="19"/>
                    <a:pt x="43" y="27"/>
                  </a:cubicBezTo>
                  <a:cubicBezTo>
                    <a:pt x="43" y="35"/>
                    <a:pt x="42" y="43"/>
                    <a:pt x="36" y="48"/>
                  </a:cubicBezTo>
                  <a:close/>
                  <a:moveTo>
                    <a:pt x="33" y="9"/>
                  </a:moveTo>
                  <a:cubicBezTo>
                    <a:pt x="30" y="6"/>
                    <a:pt x="26" y="5"/>
                    <a:pt x="22" y="5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6" y="14"/>
                    <a:pt x="6" y="21"/>
                    <a:pt x="6" y="27"/>
                  </a:cubicBezTo>
                  <a:cubicBezTo>
                    <a:pt x="6" y="33"/>
                    <a:pt x="6" y="40"/>
                    <a:pt x="11" y="45"/>
                  </a:cubicBezTo>
                  <a:cubicBezTo>
                    <a:pt x="14" y="48"/>
                    <a:pt x="17" y="49"/>
                    <a:pt x="22" y="49"/>
                  </a:cubicBezTo>
                  <a:cubicBezTo>
                    <a:pt x="26" y="49"/>
                    <a:pt x="30" y="48"/>
                    <a:pt x="33" y="45"/>
                  </a:cubicBezTo>
                  <a:cubicBezTo>
                    <a:pt x="37" y="40"/>
                    <a:pt x="37" y="33"/>
                    <a:pt x="37" y="27"/>
                  </a:cubicBezTo>
                  <a:cubicBezTo>
                    <a:pt x="37" y="21"/>
                    <a:pt x="37" y="14"/>
                    <a:pt x="33" y="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29" name="Rectangle 314"/>
            <p:cNvSpPr>
              <a:spLocks noChangeArrowheads="1"/>
            </p:cNvSpPr>
            <p:nvPr/>
          </p:nvSpPr>
          <p:spPr bwMode="auto">
            <a:xfrm>
              <a:off x="7473950" y="2897188"/>
              <a:ext cx="19050" cy="1905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2348" name="Group 2347"/>
          <p:cNvGrpSpPr/>
          <p:nvPr/>
        </p:nvGrpSpPr>
        <p:grpSpPr>
          <a:xfrm>
            <a:off x="1477963" y="1558925"/>
            <a:ext cx="3506788" cy="282576"/>
            <a:chOff x="1477963" y="1558925"/>
            <a:chExt cx="3506788" cy="282576"/>
          </a:xfrm>
        </p:grpSpPr>
        <p:sp>
          <p:nvSpPr>
            <p:cNvPr id="2330" name="Freeform 315"/>
            <p:cNvSpPr>
              <a:spLocks noEditPoints="1"/>
            </p:cNvSpPr>
            <p:nvPr/>
          </p:nvSpPr>
          <p:spPr bwMode="auto">
            <a:xfrm>
              <a:off x="1882775" y="1558925"/>
              <a:ext cx="168275" cy="239713"/>
            </a:xfrm>
            <a:custGeom>
              <a:avLst/>
              <a:gdLst>
                <a:gd name="T0" fmla="*/ 62 w 71"/>
                <a:gd name="T1" fmla="*/ 90 h 101"/>
                <a:gd name="T2" fmla="*/ 35 w 71"/>
                <a:gd name="T3" fmla="*/ 101 h 101"/>
                <a:gd name="T4" fmla="*/ 9 w 71"/>
                <a:gd name="T5" fmla="*/ 90 h 101"/>
                <a:gd name="T6" fmla="*/ 0 w 71"/>
                <a:gd name="T7" fmla="*/ 51 h 101"/>
                <a:gd name="T8" fmla="*/ 9 w 71"/>
                <a:gd name="T9" fmla="*/ 11 h 101"/>
                <a:gd name="T10" fmla="*/ 35 w 71"/>
                <a:gd name="T11" fmla="*/ 0 h 101"/>
                <a:gd name="T12" fmla="*/ 62 w 71"/>
                <a:gd name="T13" fmla="*/ 11 h 101"/>
                <a:gd name="T14" fmla="*/ 71 w 71"/>
                <a:gd name="T15" fmla="*/ 51 h 101"/>
                <a:gd name="T16" fmla="*/ 62 w 71"/>
                <a:gd name="T17" fmla="*/ 90 h 101"/>
                <a:gd name="T18" fmla="*/ 50 w 71"/>
                <a:gd name="T19" fmla="*/ 20 h 101"/>
                <a:gd name="T20" fmla="*/ 35 w 71"/>
                <a:gd name="T21" fmla="*/ 14 h 101"/>
                <a:gd name="T22" fmla="*/ 21 w 71"/>
                <a:gd name="T23" fmla="*/ 20 h 101"/>
                <a:gd name="T24" fmla="*/ 15 w 71"/>
                <a:gd name="T25" fmla="*/ 51 h 101"/>
                <a:gd name="T26" fmla="*/ 21 w 71"/>
                <a:gd name="T27" fmla="*/ 81 h 101"/>
                <a:gd name="T28" fmla="*/ 35 w 71"/>
                <a:gd name="T29" fmla="*/ 88 h 101"/>
                <a:gd name="T30" fmla="*/ 50 w 71"/>
                <a:gd name="T31" fmla="*/ 81 h 101"/>
                <a:gd name="T32" fmla="*/ 56 w 71"/>
                <a:gd name="T33" fmla="*/ 51 h 101"/>
                <a:gd name="T34" fmla="*/ 50 w 71"/>
                <a:gd name="T35" fmla="*/ 2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101">
                  <a:moveTo>
                    <a:pt x="62" y="90"/>
                  </a:moveTo>
                  <a:cubicBezTo>
                    <a:pt x="55" y="97"/>
                    <a:pt x="46" y="101"/>
                    <a:pt x="35" y="101"/>
                  </a:cubicBezTo>
                  <a:cubicBezTo>
                    <a:pt x="25" y="101"/>
                    <a:pt x="16" y="97"/>
                    <a:pt x="9" y="90"/>
                  </a:cubicBezTo>
                  <a:cubicBezTo>
                    <a:pt x="0" y="81"/>
                    <a:pt x="0" y="70"/>
                    <a:pt x="0" y="51"/>
                  </a:cubicBezTo>
                  <a:cubicBezTo>
                    <a:pt x="0" y="32"/>
                    <a:pt x="0" y="21"/>
                    <a:pt x="9" y="11"/>
                  </a:cubicBezTo>
                  <a:cubicBezTo>
                    <a:pt x="16" y="4"/>
                    <a:pt x="25" y="0"/>
                    <a:pt x="35" y="0"/>
                  </a:cubicBezTo>
                  <a:cubicBezTo>
                    <a:pt x="46" y="0"/>
                    <a:pt x="55" y="4"/>
                    <a:pt x="62" y="11"/>
                  </a:cubicBezTo>
                  <a:cubicBezTo>
                    <a:pt x="71" y="21"/>
                    <a:pt x="71" y="32"/>
                    <a:pt x="71" y="51"/>
                  </a:cubicBezTo>
                  <a:cubicBezTo>
                    <a:pt x="71" y="70"/>
                    <a:pt x="71" y="81"/>
                    <a:pt x="62" y="90"/>
                  </a:cubicBezTo>
                  <a:close/>
                  <a:moveTo>
                    <a:pt x="50" y="20"/>
                  </a:moveTo>
                  <a:cubicBezTo>
                    <a:pt x="47" y="16"/>
                    <a:pt x="41" y="14"/>
                    <a:pt x="35" y="14"/>
                  </a:cubicBezTo>
                  <a:cubicBezTo>
                    <a:pt x="30" y="14"/>
                    <a:pt x="24" y="16"/>
                    <a:pt x="21" y="20"/>
                  </a:cubicBezTo>
                  <a:cubicBezTo>
                    <a:pt x="16" y="25"/>
                    <a:pt x="15" y="31"/>
                    <a:pt x="15" y="51"/>
                  </a:cubicBezTo>
                  <a:cubicBezTo>
                    <a:pt x="15" y="71"/>
                    <a:pt x="16" y="76"/>
                    <a:pt x="21" y="81"/>
                  </a:cubicBezTo>
                  <a:cubicBezTo>
                    <a:pt x="24" y="85"/>
                    <a:pt x="30" y="88"/>
                    <a:pt x="35" y="88"/>
                  </a:cubicBezTo>
                  <a:cubicBezTo>
                    <a:pt x="41" y="88"/>
                    <a:pt x="47" y="85"/>
                    <a:pt x="50" y="81"/>
                  </a:cubicBezTo>
                  <a:cubicBezTo>
                    <a:pt x="55" y="76"/>
                    <a:pt x="56" y="71"/>
                    <a:pt x="56" y="51"/>
                  </a:cubicBezTo>
                  <a:cubicBezTo>
                    <a:pt x="56" y="31"/>
                    <a:pt x="55" y="25"/>
                    <a:pt x="50" y="20"/>
                  </a:cubicBez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31" name="Freeform 316"/>
            <p:cNvSpPr>
              <a:spLocks noEditPoints="1"/>
            </p:cNvSpPr>
            <p:nvPr/>
          </p:nvSpPr>
          <p:spPr bwMode="auto">
            <a:xfrm>
              <a:off x="2095500" y="1562100"/>
              <a:ext cx="166688" cy="234950"/>
            </a:xfrm>
            <a:custGeom>
              <a:avLst/>
              <a:gdLst>
                <a:gd name="T0" fmla="*/ 40 w 70"/>
                <a:gd name="T1" fmla="*/ 99 h 99"/>
                <a:gd name="T2" fmla="*/ 0 w 70"/>
                <a:gd name="T3" fmla="*/ 99 h 99"/>
                <a:gd name="T4" fmla="*/ 0 w 70"/>
                <a:gd name="T5" fmla="*/ 0 h 99"/>
                <a:gd name="T6" fmla="*/ 38 w 70"/>
                <a:gd name="T7" fmla="*/ 0 h 99"/>
                <a:gd name="T8" fmla="*/ 68 w 70"/>
                <a:gd name="T9" fmla="*/ 27 h 99"/>
                <a:gd name="T10" fmla="*/ 55 w 70"/>
                <a:gd name="T11" fmla="*/ 48 h 99"/>
                <a:gd name="T12" fmla="*/ 70 w 70"/>
                <a:gd name="T13" fmla="*/ 71 h 99"/>
                <a:gd name="T14" fmla="*/ 40 w 70"/>
                <a:gd name="T15" fmla="*/ 99 h 99"/>
                <a:gd name="T16" fmla="*/ 37 w 70"/>
                <a:gd name="T17" fmla="*/ 14 h 99"/>
                <a:gd name="T18" fmla="*/ 15 w 70"/>
                <a:gd name="T19" fmla="*/ 14 h 99"/>
                <a:gd name="T20" fmla="*/ 15 w 70"/>
                <a:gd name="T21" fmla="*/ 42 h 99"/>
                <a:gd name="T22" fmla="*/ 37 w 70"/>
                <a:gd name="T23" fmla="*/ 42 h 99"/>
                <a:gd name="T24" fmla="*/ 53 w 70"/>
                <a:gd name="T25" fmla="*/ 28 h 99"/>
                <a:gd name="T26" fmla="*/ 37 w 70"/>
                <a:gd name="T27" fmla="*/ 14 h 99"/>
                <a:gd name="T28" fmla="*/ 38 w 70"/>
                <a:gd name="T29" fmla="*/ 56 h 99"/>
                <a:gd name="T30" fmla="*/ 15 w 70"/>
                <a:gd name="T31" fmla="*/ 56 h 99"/>
                <a:gd name="T32" fmla="*/ 15 w 70"/>
                <a:gd name="T33" fmla="*/ 86 h 99"/>
                <a:gd name="T34" fmla="*/ 38 w 70"/>
                <a:gd name="T35" fmla="*/ 86 h 99"/>
                <a:gd name="T36" fmla="*/ 55 w 70"/>
                <a:gd name="T37" fmla="*/ 71 h 99"/>
                <a:gd name="T38" fmla="*/ 38 w 70"/>
                <a:gd name="T39" fmla="*/ 5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99">
                  <a:moveTo>
                    <a:pt x="40" y="99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7" y="0"/>
                    <a:pt x="68" y="11"/>
                    <a:pt x="68" y="27"/>
                  </a:cubicBezTo>
                  <a:cubicBezTo>
                    <a:pt x="68" y="38"/>
                    <a:pt x="62" y="46"/>
                    <a:pt x="55" y="48"/>
                  </a:cubicBezTo>
                  <a:cubicBezTo>
                    <a:pt x="63" y="51"/>
                    <a:pt x="70" y="59"/>
                    <a:pt x="70" y="71"/>
                  </a:cubicBezTo>
                  <a:cubicBezTo>
                    <a:pt x="70" y="89"/>
                    <a:pt x="57" y="99"/>
                    <a:pt x="40" y="99"/>
                  </a:cubicBezTo>
                  <a:close/>
                  <a:moveTo>
                    <a:pt x="37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7" y="42"/>
                    <a:pt x="53" y="37"/>
                    <a:pt x="53" y="28"/>
                  </a:cubicBezTo>
                  <a:cubicBezTo>
                    <a:pt x="53" y="19"/>
                    <a:pt x="47" y="14"/>
                    <a:pt x="37" y="14"/>
                  </a:cubicBezTo>
                  <a:close/>
                  <a:moveTo>
                    <a:pt x="38" y="56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49" y="86"/>
                    <a:pt x="55" y="79"/>
                    <a:pt x="55" y="71"/>
                  </a:cubicBezTo>
                  <a:cubicBezTo>
                    <a:pt x="55" y="62"/>
                    <a:pt x="49" y="56"/>
                    <a:pt x="38" y="56"/>
                  </a:cubicBez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32" name="Freeform 317"/>
            <p:cNvSpPr>
              <a:spLocks/>
            </p:cNvSpPr>
            <p:nvPr/>
          </p:nvSpPr>
          <p:spPr bwMode="auto">
            <a:xfrm>
              <a:off x="2271713" y="1562100"/>
              <a:ext cx="134938" cy="236538"/>
            </a:xfrm>
            <a:custGeom>
              <a:avLst/>
              <a:gdLst>
                <a:gd name="T0" fmla="*/ 24 w 57"/>
                <a:gd name="T1" fmla="*/ 100 h 100"/>
                <a:gd name="T2" fmla="*/ 0 w 57"/>
                <a:gd name="T3" fmla="*/ 90 h 100"/>
                <a:gd name="T4" fmla="*/ 10 w 57"/>
                <a:gd name="T5" fmla="*/ 81 h 100"/>
                <a:gd name="T6" fmla="*/ 24 w 57"/>
                <a:gd name="T7" fmla="*/ 87 h 100"/>
                <a:gd name="T8" fmla="*/ 42 w 57"/>
                <a:gd name="T9" fmla="*/ 67 h 100"/>
                <a:gd name="T10" fmla="*/ 42 w 57"/>
                <a:gd name="T11" fmla="*/ 0 h 100"/>
                <a:gd name="T12" fmla="*/ 57 w 57"/>
                <a:gd name="T13" fmla="*/ 0 h 100"/>
                <a:gd name="T14" fmla="*/ 57 w 57"/>
                <a:gd name="T15" fmla="*/ 68 h 100"/>
                <a:gd name="T16" fmla="*/ 24 w 57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00">
                  <a:moveTo>
                    <a:pt x="24" y="100"/>
                  </a:moveTo>
                  <a:cubicBezTo>
                    <a:pt x="14" y="100"/>
                    <a:pt x="7" y="97"/>
                    <a:pt x="0" y="90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4" y="84"/>
                    <a:pt x="17" y="87"/>
                    <a:pt x="24" y="87"/>
                  </a:cubicBezTo>
                  <a:cubicBezTo>
                    <a:pt x="35" y="87"/>
                    <a:pt x="42" y="80"/>
                    <a:pt x="42" y="6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88"/>
                    <a:pt x="42" y="100"/>
                    <a:pt x="24" y="100"/>
                  </a:cubicBez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33" name="Freeform 318"/>
            <p:cNvSpPr>
              <a:spLocks/>
            </p:cNvSpPr>
            <p:nvPr/>
          </p:nvSpPr>
          <p:spPr bwMode="auto">
            <a:xfrm>
              <a:off x="2455863" y="1562100"/>
              <a:ext cx="149225" cy="234950"/>
            </a:xfrm>
            <a:custGeom>
              <a:avLst/>
              <a:gdLst>
                <a:gd name="T0" fmla="*/ 0 w 94"/>
                <a:gd name="T1" fmla="*/ 148 h 148"/>
                <a:gd name="T2" fmla="*/ 0 w 94"/>
                <a:gd name="T3" fmla="*/ 0 h 148"/>
                <a:gd name="T4" fmla="*/ 94 w 94"/>
                <a:gd name="T5" fmla="*/ 0 h 148"/>
                <a:gd name="T6" fmla="*/ 94 w 94"/>
                <a:gd name="T7" fmla="*/ 21 h 148"/>
                <a:gd name="T8" fmla="*/ 23 w 94"/>
                <a:gd name="T9" fmla="*/ 21 h 148"/>
                <a:gd name="T10" fmla="*/ 23 w 94"/>
                <a:gd name="T11" fmla="*/ 64 h 148"/>
                <a:gd name="T12" fmla="*/ 84 w 94"/>
                <a:gd name="T13" fmla="*/ 64 h 148"/>
                <a:gd name="T14" fmla="*/ 84 w 94"/>
                <a:gd name="T15" fmla="*/ 84 h 148"/>
                <a:gd name="T16" fmla="*/ 23 w 94"/>
                <a:gd name="T17" fmla="*/ 84 h 148"/>
                <a:gd name="T18" fmla="*/ 23 w 94"/>
                <a:gd name="T19" fmla="*/ 128 h 148"/>
                <a:gd name="T20" fmla="*/ 94 w 94"/>
                <a:gd name="T21" fmla="*/ 128 h 148"/>
                <a:gd name="T22" fmla="*/ 94 w 94"/>
                <a:gd name="T23" fmla="*/ 148 h 148"/>
                <a:gd name="T24" fmla="*/ 0 w 94"/>
                <a:gd name="T2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48">
                  <a:moveTo>
                    <a:pt x="0" y="148"/>
                  </a:moveTo>
                  <a:lnTo>
                    <a:pt x="0" y="0"/>
                  </a:lnTo>
                  <a:lnTo>
                    <a:pt x="94" y="0"/>
                  </a:lnTo>
                  <a:lnTo>
                    <a:pt x="94" y="21"/>
                  </a:lnTo>
                  <a:lnTo>
                    <a:pt x="23" y="21"/>
                  </a:lnTo>
                  <a:lnTo>
                    <a:pt x="23" y="64"/>
                  </a:lnTo>
                  <a:lnTo>
                    <a:pt x="84" y="64"/>
                  </a:lnTo>
                  <a:lnTo>
                    <a:pt x="84" y="84"/>
                  </a:lnTo>
                  <a:lnTo>
                    <a:pt x="23" y="84"/>
                  </a:lnTo>
                  <a:lnTo>
                    <a:pt x="23" y="128"/>
                  </a:lnTo>
                  <a:lnTo>
                    <a:pt x="94" y="128"/>
                  </a:lnTo>
                  <a:lnTo>
                    <a:pt x="94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34" name="Freeform 319"/>
            <p:cNvSpPr>
              <a:spLocks/>
            </p:cNvSpPr>
            <p:nvPr/>
          </p:nvSpPr>
          <p:spPr bwMode="auto">
            <a:xfrm>
              <a:off x="2627313" y="1562100"/>
              <a:ext cx="163513" cy="234950"/>
            </a:xfrm>
            <a:custGeom>
              <a:avLst/>
              <a:gdLst>
                <a:gd name="T0" fmla="*/ 63 w 103"/>
                <a:gd name="T1" fmla="*/ 21 h 148"/>
                <a:gd name="T2" fmla="*/ 63 w 103"/>
                <a:gd name="T3" fmla="*/ 148 h 148"/>
                <a:gd name="T4" fmla="*/ 40 w 103"/>
                <a:gd name="T5" fmla="*/ 148 h 148"/>
                <a:gd name="T6" fmla="*/ 40 w 103"/>
                <a:gd name="T7" fmla="*/ 21 h 148"/>
                <a:gd name="T8" fmla="*/ 0 w 103"/>
                <a:gd name="T9" fmla="*/ 21 h 148"/>
                <a:gd name="T10" fmla="*/ 0 w 103"/>
                <a:gd name="T11" fmla="*/ 0 h 148"/>
                <a:gd name="T12" fmla="*/ 103 w 103"/>
                <a:gd name="T13" fmla="*/ 0 h 148"/>
                <a:gd name="T14" fmla="*/ 103 w 103"/>
                <a:gd name="T15" fmla="*/ 21 h 148"/>
                <a:gd name="T16" fmla="*/ 63 w 103"/>
                <a:gd name="T17" fmla="*/ 2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48">
                  <a:moveTo>
                    <a:pt x="63" y="21"/>
                  </a:moveTo>
                  <a:lnTo>
                    <a:pt x="63" y="148"/>
                  </a:lnTo>
                  <a:lnTo>
                    <a:pt x="40" y="148"/>
                  </a:lnTo>
                  <a:lnTo>
                    <a:pt x="40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21"/>
                  </a:lnTo>
                  <a:lnTo>
                    <a:pt x="63" y="21"/>
                  </a:ln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35" name="Rectangle 320"/>
            <p:cNvSpPr>
              <a:spLocks noChangeArrowheads="1"/>
            </p:cNvSpPr>
            <p:nvPr/>
          </p:nvSpPr>
          <p:spPr bwMode="auto">
            <a:xfrm>
              <a:off x="2824163" y="1562100"/>
              <a:ext cx="34925" cy="234950"/>
            </a:xfrm>
            <a:prstGeom prst="rect">
              <a:avLst/>
            </a:pr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36" name="Freeform 321"/>
            <p:cNvSpPr>
              <a:spLocks/>
            </p:cNvSpPr>
            <p:nvPr/>
          </p:nvSpPr>
          <p:spPr bwMode="auto">
            <a:xfrm>
              <a:off x="2882900" y="1562100"/>
              <a:ext cx="182563" cy="234950"/>
            </a:xfrm>
            <a:custGeom>
              <a:avLst/>
              <a:gdLst>
                <a:gd name="T0" fmla="*/ 66 w 115"/>
                <a:gd name="T1" fmla="*/ 148 h 148"/>
                <a:gd name="T2" fmla="*/ 50 w 115"/>
                <a:gd name="T3" fmla="*/ 148 h 148"/>
                <a:gd name="T4" fmla="*/ 0 w 115"/>
                <a:gd name="T5" fmla="*/ 0 h 148"/>
                <a:gd name="T6" fmla="*/ 24 w 115"/>
                <a:gd name="T7" fmla="*/ 0 h 148"/>
                <a:gd name="T8" fmla="*/ 57 w 115"/>
                <a:gd name="T9" fmla="*/ 108 h 148"/>
                <a:gd name="T10" fmla="*/ 91 w 115"/>
                <a:gd name="T11" fmla="*/ 0 h 148"/>
                <a:gd name="T12" fmla="*/ 115 w 115"/>
                <a:gd name="T13" fmla="*/ 0 h 148"/>
                <a:gd name="T14" fmla="*/ 66 w 115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48">
                  <a:moveTo>
                    <a:pt x="66" y="148"/>
                  </a:moveTo>
                  <a:lnTo>
                    <a:pt x="50" y="148"/>
                  </a:lnTo>
                  <a:lnTo>
                    <a:pt x="0" y="0"/>
                  </a:lnTo>
                  <a:lnTo>
                    <a:pt x="24" y="0"/>
                  </a:lnTo>
                  <a:lnTo>
                    <a:pt x="57" y="108"/>
                  </a:lnTo>
                  <a:lnTo>
                    <a:pt x="91" y="0"/>
                  </a:lnTo>
                  <a:lnTo>
                    <a:pt x="115" y="0"/>
                  </a:lnTo>
                  <a:lnTo>
                    <a:pt x="66" y="148"/>
                  </a:ln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37" name="Freeform 322"/>
            <p:cNvSpPr>
              <a:spLocks noEditPoints="1"/>
            </p:cNvSpPr>
            <p:nvPr/>
          </p:nvSpPr>
          <p:spPr bwMode="auto">
            <a:xfrm>
              <a:off x="3078163" y="1558925"/>
              <a:ext cx="169863" cy="239713"/>
            </a:xfrm>
            <a:custGeom>
              <a:avLst/>
              <a:gdLst>
                <a:gd name="T0" fmla="*/ 62 w 72"/>
                <a:gd name="T1" fmla="*/ 90 h 101"/>
                <a:gd name="T2" fmla="*/ 36 w 72"/>
                <a:gd name="T3" fmla="*/ 101 h 101"/>
                <a:gd name="T4" fmla="*/ 10 w 72"/>
                <a:gd name="T5" fmla="*/ 90 h 101"/>
                <a:gd name="T6" fmla="*/ 0 w 72"/>
                <a:gd name="T7" fmla="*/ 51 h 101"/>
                <a:gd name="T8" fmla="*/ 10 w 72"/>
                <a:gd name="T9" fmla="*/ 11 h 101"/>
                <a:gd name="T10" fmla="*/ 36 w 72"/>
                <a:gd name="T11" fmla="*/ 0 h 101"/>
                <a:gd name="T12" fmla="*/ 62 w 72"/>
                <a:gd name="T13" fmla="*/ 11 h 101"/>
                <a:gd name="T14" fmla="*/ 71 w 72"/>
                <a:gd name="T15" fmla="*/ 51 h 101"/>
                <a:gd name="T16" fmla="*/ 62 w 72"/>
                <a:gd name="T17" fmla="*/ 90 h 101"/>
                <a:gd name="T18" fmla="*/ 51 w 72"/>
                <a:gd name="T19" fmla="*/ 20 h 101"/>
                <a:gd name="T20" fmla="*/ 36 w 72"/>
                <a:gd name="T21" fmla="*/ 14 h 101"/>
                <a:gd name="T22" fmla="*/ 21 w 72"/>
                <a:gd name="T23" fmla="*/ 20 h 101"/>
                <a:gd name="T24" fmla="*/ 15 w 72"/>
                <a:gd name="T25" fmla="*/ 51 h 101"/>
                <a:gd name="T26" fmla="*/ 21 w 72"/>
                <a:gd name="T27" fmla="*/ 81 h 101"/>
                <a:gd name="T28" fmla="*/ 36 w 72"/>
                <a:gd name="T29" fmla="*/ 88 h 101"/>
                <a:gd name="T30" fmla="*/ 51 w 72"/>
                <a:gd name="T31" fmla="*/ 81 h 101"/>
                <a:gd name="T32" fmla="*/ 56 w 72"/>
                <a:gd name="T33" fmla="*/ 51 h 101"/>
                <a:gd name="T34" fmla="*/ 51 w 72"/>
                <a:gd name="T35" fmla="*/ 2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101">
                  <a:moveTo>
                    <a:pt x="62" y="90"/>
                  </a:moveTo>
                  <a:cubicBezTo>
                    <a:pt x="55" y="97"/>
                    <a:pt x="46" y="101"/>
                    <a:pt x="36" y="101"/>
                  </a:cubicBezTo>
                  <a:cubicBezTo>
                    <a:pt x="25" y="101"/>
                    <a:pt x="17" y="97"/>
                    <a:pt x="10" y="90"/>
                  </a:cubicBezTo>
                  <a:cubicBezTo>
                    <a:pt x="0" y="81"/>
                    <a:pt x="0" y="70"/>
                    <a:pt x="0" y="51"/>
                  </a:cubicBezTo>
                  <a:cubicBezTo>
                    <a:pt x="0" y="32"/>
                    <a:pt x="0" y="21"/>
                    <a:pt x="10" y="11"/>
                  </a:cubicBezTo>
                  <a:cubicBezTo>
                    <a:pt x="17" y="4"/>
                    <a:pt x="25" y="0"/>
                    <a:pt x="36" y="0"/>
                  </a:cubicBezTo>
                  <a:cubicBezTo>
                    <a:pt x="46" y="0"/>
                    <a:pt x="55" y="4"/>
                    <a:pt x="62" y="11"/>
                  </a:cubicBezTo>
                  <a:cubicBezTo>
                    <a:pt x="72" y="21"/>
                    <a:pt x="71" y="32"/>
                    <a:pt x="71" y="51"/>
                  </a:cubicBezTo>
                  <a:cubicBezTo>
                    <a:pt x="71" y="70"/>
                    <a:pt x="72" y="81"/>
                    <a:pt x="62" y="90"/>
                  </a:cubicBezTo>
                  <a:close/>
                  <a:moveTo>
                    <a:pt x="51" y="20"/>
                  </a:moveTo>
                  <a:cubicBezTo>
                    <a:pt x="47" y="16"/>
                    <a:pt x="42" y="14"/>
                    <a:pt x="36" y="14"/>
                  </a:cubicBezTo>
                  <a:cubicBezTo>
                    <a:pt x="30" y="14"/>
                    <a:pt x="25" y="16"/>
                    <a:pt x="21" y="20"/>
                  </a:cubicBezTo>
                  <a:cubicBezTo>
                    <a:pt x="16" y="25"/>
                    <a:pt x="15" y="31"/>
                    <a:pt x="15" y="51"/>
                  </a:cubicBezTo>
                  <a:cubicBezTo>
                    <a:pt x="15" y="71"/>
                    <a:pt x="16" y="76"/>
                    <a:pt x="21" y="81"/>
                  </a:cubicBezTo>
                  <a:cubicBezTo>
                    <a:pt x="25" y="85"/>
                    <a:pt x="30" y="88"/>
                    <a:pt x="36" y="88"/>
                  </a:cubicBezTo>
                  <a:cubicBezTo>
                    <a:pt x="42" y="88"/>
                    <a:pt x="47" y="85"/>
                    <a:pt x="51" y="81"/>
                  </a:cubicBezTo>
                  <a:cubicBezTo>
                    <a:pt x="55" y="76"/>
                    <a:pt x="56" y="71"/>
                    <a:pt x="56" y="51"/>
                  </a:cubicBezTo>
                  <a:cubicBezTo>
                    <a:pt x="56" y="31"/>
                    <a:pt x="55" y="25"/>
                    <a:pt x="51" y="20"/>
                  </a:cubicBez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38" name="Freeform 323"/>
            <p:cNvSpPr>
              <a:spLocks noEditPoints="1"/>
            </p:cNvSpPr>
            <p:nvPr/>
          </p:nvSpPr>
          <p:spPr bwMode="auto">
            <a:xfrm>
              <a:off x="3362325" y="1562100"/>
              <a:ext cx="168275" cy="234950"/>
            </a:xfrm>
            <a:custGeom>
              <a:avLst/>
              <a:gdLst>
                <a:gd name="T0" fmla="*/ 60 w 71"/>
                <a:gd name="T1" fmla="*/ 90 h 99"/>
                <a:gd name="T2" fmla="*/ 35 w 71"/>
                <a:gd name="T3" fmla="*/ 99 h 99"/>
                <a:gd name="T4" fmla="*/ 0 w 71"/>
                <a:gd name="T5" fmla="*/ 99 h 99"/>
                <a:gd name="T6" fmla="*/ 0 w 71"/>
                <a:gd name="T7" fmla="*/ 0 h 99"/>
                <a:gd name="T8" fmla="*/ 35 w 71"/>
                <a:gd name="T9" fmla="*/ 0 h 99"/>
                <a:gd name="T10" fmla="*/ 60 w 71"/>
                <a:gd name="T11" fmla="*/ 10 h 99"/>
                <a:gd name="T12" fmla="*/ 70 w 71"/>
                <a:gd name="T13" fmla="*/ 49 h 99"/>
                <a:gd name="T14" fmla="*/ 60 w 71"/>
                <a:gd name="T15" fmla="*/ 90 h 99"/>
                <a:gd name="T16" fmla="*/ 50 w 71"/>
                <a:gd name="T17" fmla="*/ 20 h 99"/>
                <a:gd name="T18" fmla="*/ 33 w 71"/>
                <a:gd name="T19" fmla="*/ 14 h 99"/>
                <a:gd name="T20" fmla="*/ 15 w 71"/>
                <a:gd name="T21" fmla="*/ 14 h 99"/>
                <a:gd name="T22" fmla="*/ 15 w 71"/>
                <a:gd name="T23" fmla="*/ 86 h 99"/>
                <a:gd name="T24" fmla="*/ 33 w 71"/>
                <a:gd name="T25" fmla="*/ 86 h 99"/>
                <a:gd name="T26" fmla="*/ 50 w 71"/>
                <a:gd name="T27" fmla="*/ 79 h 99"/>
                <a:gd name="T28" fmla="*/ 55 w 71"/>
                <a:gd name="T29" fmla="*/ 49 h 99"/>
                <a:gd name="T30" fmla="*/ 50 w 71"/>
                <a:gd name="T31" fmla="*/ 2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99">
                  <a:moveTo>
                    <a:pt x="60" y="90"/>
                  </a:moveTo>
                  <a:cubicBezTo>
                    <a:pt x="54" y="96"/>
                    <a:pt x="45" y="99"/>
                    <a:pt x="35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5" y="0"/>
                    <a:pt x="54" y="3"/>
                    <a:pt x="60" y="10"/>
                  </a:cubicBezTo>
                  <a:cubicBezTo>
                    <a:pt x="71" y="20"/>
                    <a:pt x="70" y="35"/>
                    <a:pt x="70" y="49"/>
                  </a:cubicBezTo>
                  <a:cubicBezTo>
                    <a:pt x="70" y="63"/>
                    <a:pt x="71" y="79"/>
                    <a:pt x="60" y="90"/>
                  </a:cubicBezTo>
                  <a:close/>
                  <a:moveTo>
                    <a:pt x="50" y="20"/>
                  </a:moveTo>
                  <a:cubicBezTo>
                    <a:pt x="46" y="16"/>
                    <a:pt x="40" y="14"/>
                    <a:pt x="33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40" y="86"/>
                    <a:pt x="46" y="84"/>
                    <a:pt x="50" y="79"/>
                  </a:cubicBezTo>
                  <a:cubicBezTo>
                    <a:pt x="55" y="73"/>
                    <a:pt x="55" y="63"/>
                    <a:pt x="55" y="49"/>
                  </a:cubicBezTo>
                  <a:cubicBezTo>
                    <a:pt x="55" y="35"/>
                    <a:pt x="55" y="26"/>
                    <a:pt x="50" y="20"/>
                  </a:cubicBez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39" name="Freeform 324"/>
            <p:cNvSpPr>
              <a:spLocks/>
            </p:cNvSpPr>
            <p:nvPr/>
          </p:nvSpPr>
          <p:spPr bwMode="auto">
            <a:xfrm>
              <a:off x="3573463" y="1562100"/>
              <a:ext cx="149225" cy="234950"/>
            </a:xfrm>
            <a:custGeom>
              <a:avLst/>
              <a:gdLst>
                <a:gd name="T0" fmla="*/ 0 w 94"/>
                <a:gd name="T1" fmla="*/ 148 h 148"/>
                <a:gd name="T2" fmla="*/ 0 w 94"/>
                <a:gd name="T3" fmla="*/ 0 h 148"/>
                <a:gd name="T4" fmla="*/ 94 w 94"/>
                <a:gd name="T5" fmla="*/ 0 h 148"/>
                <a:gd name="T6" fmla="*/ 94 w 94"/>
                <a:gd name="T7" fmla="*/ 21 h 148"/>
                <a:gd name="T8" fmla="*/ 23 w 94"/>
                <a:gd name="T9" fmla="*/ 21 h 148"/>
                <a:gd name="T10" fmla="*/ 23 w 94"/>
                <a:gd name="T11" fmla="*/ 64 h 148"/>
                <a:gd name="T12" fmla="*/ 84 w 94"/>
                <a:gd name="T13" fmla="*/ 64 h 148"/>
                <a:gd name="T14" fmla="*/ 84 w 94"/>
                <a:gd name="T15" fmla="*/ 84 h 148"/>
                <a:gd name="T16" fmla="*/ 23 w 94"/>
                <a:gd name="T17" fmla="*/ 84 h 148"/>
                <a:gd name="T18" fmla="*/ 23 w 94"/>
                <a:gd name="T19" fmla="*/ 128 h 148"/>
                <a:gd name="T20" fmla="*/ 94 w 94"/>
                <a:gd name="T21" fmla="*/ 128 h 148"/>
                <a:gd name="T22" fmla="*/ 94 w 94"/>
                <a:gd name="T23" fmla="*/ 148 h 148"/>
                <a:gd name="T24" fmla="*/ 0 w 94"/>
                <a:gd name="T2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48">
                  <a:moveTo>
                    <a:pt x="0" y="148"/>
                  </a:moveTo>
                  <a:lnTo>
                    <a:pt x="0" y="0"/>
                  </a:lnTo>
                  <a:lnTo>
                    <a:pt x="94" y="0"/>
                  </a:lnTo>
                  <a:lnTo>
                    <a:pt x="94" y="21"/>
                  </a:lnTo>
                  <a:lnTo>
                    <a:pt x="23" y="21"/>
                  </a:lnTo>
                  <a:lnTo>
                    <a:pt x="23" y="64"/>
                  </a:lnTo>
                  <a:lnTo>
                    <a:pt x="84" y="64"/>
                  </a:lnTo>
                  <a:lnTo>
                    <a:pt x="84" y="84"/>
                  </a:lnTo>
                  <a:lnTo>
                    <a:pt x="23" y="84"/>
                  </a:lnTo>
                  <a:lnTo>
                    <a:pt x="23" y="128"/>
                  </a:lnTo>
                  <a:lnTo>
                    <a:pt x="94" y="128"/>
                  </a:lnTo>
                  <a:lnTo>
                    <a:pt x="94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40" name="Freeform 325"/>
            <p:cNvSpPr>
              <a:spLocks/>
            </p:cNvSpPr>
            <p:nvPr/>
          </p:nvSpPr>
          <p:spPr bwMode="auto">
            <a:xfrm>
              <a:off x="3765550" y="1562100"/>
              <a:ext cx="147638" cy="234950"/>
            </a:xfrm>
            <a:custGeom>
              <a:avLst/>
              <a:gdLst>
                <a:gd name="T0" fmla="*/ 0 w 93"/>
                <a:gd name="T1" fmla="*/ 148 h 148"/>
                <a:gd name="T2" fmla="*/ 0 w 93"/>
                <a:gd name="T3" fmla="*/ 0 h 148"/>
                <a:gd name="T4" fmla="*/ 23 w 93"/>
                <a:gd name="T5" fmla="*/ 0 h 148"/>
                <a:gd name="T6" fmla="*/ 23 w 93"/>
                <a:gd name="T7" fmla="*/ 128 h 148"/>
                <a:gd name="T8" fmla="*/ 93 w 93"/>
                <a:gd name="T9" fmla="*/ 128 h 148"/>
                <a:gd name="T10" fmla="*/ 93 w 93"/>
                <a:gd name="T11" fmla="*/ 148 h 148"/>
                <a:gd name="T12" fmla="*/ 0 w 93"/>
                <a:gd name="T13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48">
                  <a:moveTo>
                    <a:pt x="0" y="148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128"/>
                  </a:lnTo>
                  <a:lnTo>
                    <a:pt x="93" y="128"/>
                  </a:lnTo>
                  <a:lnTo>
                    <a:pt x="93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41" name="Freeform 326"/>
            <p:cNvSpPr>
              <a:spLocks/>
            </p:cNvSpPr>
            <p:nvPr/>
          </p:nvSpPr>
          <p:spPr bwMode="auto">
            <a:xfrm>
              <a:off x="4008438" y="1558925"/>
              <a:ext cx="168275" cy="239713"/>
            </a:xfrm>
            <a:custGeom>
              <a:avLst/>
              <a:gdLst>
                <a:gd name="T0" fmla="*/ 36 w 71"/>
                <a:gd name="T1" fmla="*/ 101 h 101"/>
                <a:gd name="T2" fmla="*/ 10 w 71"/>
                <a:gd name="T3" fmla="*/ 90 h 101"/>
                <a:gd name="T4" fmla="*/ 0 w 71"/>
                <a:gd name="T5" fmla="*/ 51 h 101"/>
                <a:gd name="T6" fmla="*/ 10 w 71"/>
                <a:gd name="T7" fmla="*/ 11 h 101"/>
                <a:gd name="T8" fmla="*/ 36 w 71"/>
                <a:gd name="T9" fmla="*/ 0 h 101"/>
                <a:gd name="T10" fmla="*/ 71 w 71"/>
                <a:gd name="T11" fmla="*/ 31 h 101"/>
                <a:gd name="T12" fmla="*/ 56 w 71"/>
                <a:gd name="T13" fmla="*/ 31 h 101"/>
                <a:gd name="T14" fmla="*/ 36 w 71"/>
                <a:gd name="T15" fmla="*/ 14 h 101"/>
                <a:gd name="T16" fmla="*/ 21 w 71"/>
                <a:gd name="T17" fmla="*/ 20 h 101"/>
                <a:gd name="T18" fmla="*/ 15 w 71"/>
                <a:gd name="T19" fmla="*/ 51 h 101"/>
                <a:gd name="T20" fmla="*/ 21 w 71"/>
                <a:gd name="T21" fmla="*/ 82 h 101"/>
                <a:gd name="T22" fmla="*/ 36 w 71"/>
                <a:gd name="T23" fmla="*/ 88 h 101"/>
                <a:gd name="T24" fmla="*/ 56 w 71"/>
                <a:gd name="T25" fmla="*/ 71 h 101"/>
                <a:gd name="T26" fmla="*/ 71 w 71"/>
                <a:gd name="T27" fmla="*/ 71 h 101"/>
                <a:gd name="T28" fmla="*/ 36 w 71"/>
                <a:gd name="T2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101">
                  <a:moveTo>
                    <a:pt x="36" y="101"/>
                  </a:moveTo>
                  <a:cubicBezTo>
                    <a:pt x="25" y="101"/>
                    <a:pt x="17" y="97"/>
                    <a:pt x="10" y="90"/>
                  </a:cubicBezTo>
                  <a:cubicBezTo>
                    <a:pt x="0" y="81"/>
                    <a:pt x="0" y="70"/>
                    <a:pt x="0" y="51"/>
                  </a:cubicBezTo>
                  <a:cubicBezTo>
                    <a:pt x="0" y="32"/>
                    <a:pt x="0" y="21"/>
                    <a:pt x="10" y="11"/>
                  </a:cubicBezTo>
                  <a:cubicBezTo>
                    <a:pt x="17" y="4"/>
                    <a:pt x="25" y="0"/>
                    <a:pt x="36" y="0"/>
                  </a:cubicBezTo>
                  <a:cubicBezTo>
                    <a:pt x="54" y="0"/>
                    <a:pt x="68" y="11"/>
                    <a:pt x="71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3" y="21"/>
                    <a:pt x="47" y="14"/>
                    <a:pt x="36" y="14"/>
                  </a:cubicBezTo>
                  <a:cubicBezTo>
                    <a:pt x="30" y="14"/>
                    <a:pt x="25" y="16"/>
                    <a:pt x="21" y="20"/>
                  </a:cubicBezTo>
                  <a:cubicBezTo>
                    <a:pt x="16" y="25"/>
                    <a:pt x="15" y="31"/>
                    <a:pt x="15" y="51"/>
                  </a:cubicBezTo>
                  <a:cubicBezTo>
                    <a:pt x="15" y="71"/>
                    <a:pt x="16" y="76"/>
                    <a:pt x="21" y="82"/>
                  </a:cubicBezTo>
                  <a:cubicBezTo>
                    <a:pt x="25" y="85"/>
                    <a:pt x="30" y="88"/>
                    <a:pt x="36" y="88"/>
                  </a:cubicBezTo>
                  <a:cubicBezTo>
                    <a:pt x="47" y="88"/>
                    <a:pt x="54" y="81"/>
                    <a:pt x="56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8" y="90"/>
                    <a:pt x="54" y="101"/>
                    <a:pt x="36" y="101"/>
                  </a:cubicBez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42" name="Freeform 327"/>
            <p:cNvSpPr>
              <a:spLocks/>
            </p:cNvSpPr>
            <p:nvPr/>
          </p:nvSpPr>
          <p:spPr bwMode="auto">
            <a:xfrm>
              <a:off x="4211638" y="1562100"/>
              <a:ext cx="168275" cy="236538"/>
            </a:xfrm>
            <a:custGeom>
              <a:avLst/>
              <a:gdLst>
                <a:gd name="T0" fmla="*/ 36 w 71"/>
                <a:gd name="T1" fmla="*/ 100 h 100"/>
                <a:gd name="T2" fmla="*/ 0 w 71"/>
                <a:gd name="T3" fmla="*/ 66 h 100"/>
                <a:gd name="T4" fmla="*/ 0 w 71"/>
                <a:gd name="T5" fmla="*/ 0 h 100"/>
                <a:gd name="T6" fmla="*/ 15 w 71"/>
                <a:gd name="T7" fmla="*/ 0 h 100"/>
                <a:gd name="T8" fmla="*/ 15 w 71"/>
                <a:gd name="T9" fmla="*/ 65 h 100"/>
                <a:gd name="T10" fmla="*/ 36 w 71"/>
                <a:gd name="T11" fmla="*/ 87 h 100"/>
                <a:gd name="T12" fmla="*/ 56 w 71"/>
                <a:gd name="T13" fmla="*/ 65 h 100"/>
                <a:gd name="T14" fmla="*/ 56 w 71"/>
                <a:gd name="T15" fmla="*/ 0 h 100"/>
                <a:gd name="T16" fmla="*/ 71 w 71"/>
                <a:gd name="T17" fmla="*/ 0 h 100"/>
                <a:gd name="T18" fmla="*/ 71 w 71"/>
                <a:gd name="T19" fmla="*/ 66 h 100"/>
                <a:gd name="T20" fmla="*/ 36 w 71"/>
                <a:gd name="T21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00">
                  <a:moveTo>
                    <a:pt x="36" y="100"/>
                  </a:moveTo>
                  <a:cubicBezTo>
                    <a:pt x="15" y="100"/>
                    <a:pt x="0" y="86"/>
                    <a:pt x="0" y="6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78"/>
                    <a:pt x="23" y="87"/>
                    <a:pt x="36" y="87"/>
                  </a:cubicBezTo>
                  <a:cubicBezTo>
                    <a:pt x="48" y="87"/>
                    <a:pt x="56" y="78"/>
                    <a:pt x="56" y="65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1" y="86"/>
                    <a:pt x="56" y="100"/>
                    <a:pt x="36" y="100"/>
                  </a:cubicBez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43" name="Freeform 328"/>
            <p:cNvSpPr>
              <a:spLocks noEditPoints="1"/>
            </p:cNvSpPr>
            <p:nvPr/>
          </p:nvSpPr>
          <p:spPr bwMode="auto">
            <a:xfrm>
              <a:off x="4430713" y="1562100"/>
              <a:ext cx="169863" cy="234950"/>
            </a:xfrm>
            <a:custGeom>
              <a:avLst/>
              <a:gdLst>
                <a:gd name="T0" fmla="*/ 55 w 72"/>
                <a:gd name="T1" fmla="*/ 99 h 99"/>
                <a:gd name="T2" fmla="*/ 34 w 72"/>
                <a:gd name="T3" fmla="*/ 57 h 99"/>
                <a:gd name="T4" fmla="*/ 15 w 72"/>
                <a:gd name="T5" fmla="*/ 57 h 99"/>
                <a:gd name="T6" fmla="*/ 15 w 72"/>
                <a:gd name="T7" fmla="*/ 99 h 99"/>
                <a:gd name="T8" fmla="*/ 0 w 72"/>
                <a:gd name="T9" fmla="*/ 99 h 99"/>
                <a:gd name="T10" fmla="*/ 0 w 72"/>
                <a:gd name="T11" fmla="*/ 0 h 99"/>
                <a:gd name="T12" fmla="*/ 38 w 72"/>
                <a:gd name="T13" fmla="*/ 0 h 99"/>
                <a:gd name="T14" fmla="*/ 69 w 72"/>
                <a:gd name="T15" fmla="*/ 29 h 99"/>
                <a:gd name="T16" fmla="*/ 49 w 72"/>
                <a:gd name="T17" fmla="*/ 55 h 99"/>
                <a:gd name="T18" fmla="*/ 72 w 72"/>
                <a:gd name="T19" fmla="*/ 99 h 99"/>
                <a:gd name="T20" fmla="*/ 55 w 72"/>
                <a:gd name="T21" fmla="*/ 99 h 99"/>
                <a:gd name="T22" fmla="*/ 37 w 72"/>
                <a:gd name="T23" fmla="*/ 14 h 99"/>
                <a:gd name="T24" fmla="*/ 15 w 72"/>
                <a:gd name="T25" fmla="*/ 14 h 99"/>
                <a:gd name="T26" fmla="*/ 15 w 72"/>
                <a:gd name="T27" fmla="*/ 45 h 99"/>
                <a:gd name="T28" fmla="*/ 37 w 72"/>
                <a:gd name="T29" fmla="*/ 45 h 99"/>
                <a:gd name="T30" fmla="*/ 54 w 72"/>
                <a:gd name="T31" fmla="*/ 29 h 99"/>
                <a:gd name="T32" fmla="*/ 37 w 72"/>
                <a:gd name="T33" fmla="*/ 1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99">
                  <a:moveTo>
                    <a:pt x="55" y="99"/>
                  </a:moveTo>
                  <a:cubicBezTo>
                    <a:pt x="34" y="57"/>
                    <a:pt x="34" y="57"/>
                    <a:pt x="3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7" y="0"/>
                    <a:pt x="69" y="12"/>
                    <a:pt x="69" y="29"/>
                  </a:cubicBezTo>
                  <a:cubicBezTo>
                    <a:pt x="69" y="43"/>
                    <a:pt x="60" y="52"/>
                    <a:pt x="49" y="55"/>
                  </a:cubicBezTo>
                  <a:cubicBezTo>
                    <a:pt x="72" y="99"/>
                    <a:pt x="72" y="99"/>
                    <a:pt x="72" y="99"/>
                  </a:cubicBezTo>
                  <a:lnTo>
                    <a:pt x="55" y="99"/>
                  </a:lnTo>
                  <a:close/>
                  <a:moveTo>
                    <a:pt x="37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47" y="45"/>
                    <a:pt x="54" y="39"/>
                    <a:pt x="54" y="29"/>
                  </a:cubicBezTo>
                  <a:cubicBezTo>
                    <a:pt x="54" y="20"/>
                    <a:pt x="47" y="14"/>
                    <a:pt x="37" y="14"/>
                  </a:cubicBez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44" name="Freeform 329"/>
            <p:cNvSpPr>
              <a:spLocks/>
            </p:cNvSpPr>
            <p:nvPr/>
          </p:nvSpPr>
          <p:spPr bwMode="auto">
            <a:xfrm>
              <a:off x="4618038" y="1558925"/>
              <a:ext cx="165100" cy="239713"/>
            </a:xfrm>
            <a:custGeom>
              <a:avLst/>
              <a:gdLst>
                <a:gd name="T0" fmla="*/ 35 w 70"/>
                <a:gd name="T1" fmla="*/ 101 h 101"/>
                <a:gd name="T2" fmla="*/ 0 w 70"/>
                <a:gd name="T3" fmla="*/ 88 h 101"/>
                <a:gd name="T4" fmla="*/ 10 w 70"/>
                <a:gd name="T5" fmla="*/ 78 h 101"/>
                <a:gd name="T6" fmla="*/ 35 w 70"/>
                <a:gd name="T7" fmla="*/ 88 h 101"/>
                <a:gd name="T8" fmla="*/ 56 w 70"/>
                <a:gd name="T9" fmla="*/ 72 h 101"/>
                <a:gd name="T10" fmla="*/ 52 w 70"/>
                <a:gd name="T11" fmla="*/ 62 h 101"/>
                <a:gd name="T12" fmla="*/ 41 w 70"/>
                <a:gd name="T13" fmla="*/ 58 h 101"/>
                <a:gd name="T14" fmla="*/ 29 w 70"/>
                <a:gd name="T15" fmla="*/ 56 h 101"/>
                <a:gd name="T16" fmla="*/ 10 w 70"/>
                <a:gd name="T17" fmla="*/ 48 h 101"/>
                <a:gd name="T18" fmla="*/ 3 w 70"/>
                <a:gd name="T19" fmla="*/ 29 h 101"/>
                <a:gd name="T20" fmla="*/ 36 w 70"/>
                <a:gd name="T21" fmla="*/ 0 h 101"/>
                <a:gd name="T22" fmla="*/ 67 w 70"/>
                <a:gd name="T23" fmla="*/ 12 h 101"/>
                <a:gd name="T24" fmla="*/ 57 w 70"/>
                <a:gd name="T25" fmla="*/ 21 h 101"/>
                <a:gd name="T26" fmla="*/ 36 w 70"/>
                <a:gd name="T27" fmla="*/ 13 h 101"/>
                <a:gd name="T28" fmla="*/ 18 w 70"/>
                <a:gd name="T29" fmla="*/ 29 h 101"/>
                <a:gd name="T30" fmla="*/ 21 w 70"/>
                <a:gd name="T31" fmla="*/ 38 h 101"/>
                <a:gd name="T32" fmla="*/ 33 w 70"/>
                <a:gd name="T33" fmla="*/ 43 h 101"/>
                <a:gd name="T34" fmla="*/ 44 w 70"/>
                <a:gd name="T35" fmla="*/ 44 h 101"/>
                <a:gd name="T36" fmla="*/ 62 w 70"/>
                <a:gd name="T37" fmla="*/ 52 h 101"/>
                <a:gd name="T38" fmla="*/ 70 w 70"/>
                <a:gd name="T39" fmla="*/ 72 h 101"/>
                <a:gd name="T40" fmla="*/ 35 w 70"/>
                <a:gd name="T4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01">
                  <a:moveTo>
                    <a:pt x="35" y="101"/>
                  </a:moveTo>
                  <a:cubicBezTo>
                    <a:pt x="20" y="101"/>
                    <a:pt x="9" y="98"/>
                    <a:pt x="0" y="8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7" y="85"/>
                    <a:pt x="25" y="88"/>
                    <a:pt x="35" y="88"/>
                  </a:cubicBezTo>
                  <a:cubicBezTo>
                    <a:pt x="48" y="88"/>
                    <a:pt x="56" y="82"/>
                    <a:pt x="56" y="72"/>
                  </a:cubicBezTo>
                  <a:cubicBezTo>
                    <a:pt x="56" y="68"/>
                    <a:pt x="54" y="64"/>
                    <a:pt x="52" y="62"/>
                  </a:cubicBezTo>
                  <a:cubicBezTo>
                    <a:pt x="49" y="60"/>
                    <a:pt x="47" y="59"/>
                    <a:pt x="41" y="58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1" y="55"/>
                    <a:pt x="15" y="52"/>
                    <a:pt x="10" y="48"/>
                  </a:cubicBezTo>
                  <a:cubicBezTo>
                    <a:pt x="5" y="44"/>
                    <a:pt x="3" y="37"/>
                    <a:pt x="3" y="29"/>
                  </a:cubicBezTo>
                  <a:cubicBezTo>
                    <a:pt x="3" y="12"/>
                    <a:pt x="16" y="0"/>
                    <a:pt x="36" y="0"/>
                  </a:cubicBezTo>
                  <a:cubicBezTo>
                    <a:pt x="49" y="0"/>
                    <a:pt x="58" y="4"/>
                    <a:pt x="67" y="1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1" y="15"/>
                    <a:pt x="44" y="13"/>
                    <a:pt x="36" y="13"/>
                  </a:cubicBezTo>
                  <a:cubicBezTo>
                    <a:pt x="24" y="13"/>
                    <a:pt x="18" y="20"/>
                    <a:pt x="18" y="29"/>
                  </a:cubicBezTo>
                  <a:cubicBezTo>
                    <a:pt x="18" y="32"/>
                    <a:pt x="19" y="36"/>
                    <a:pt x="21" y="38"/>
                  </a:cubicBezTo>
                  <a:cubicBezTo>
                    <a:pt x="24" y="40"/>
                    <a:pt x="28" y="42"/>
                    <a:pt x="33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3" y="46"/>
                    <a:pt x="58" y="48"/>
                    <a:pt x="62" y="52"/>
                  </a:cubicBezTo>
                  <a:cubicBezTo>
                    <a:pt x="68" y="56"/>
                    <a:pt x="70" y="63"/>
                    <a:pt x="70" y="72"/>
                  </a:cubicBezTo>
                  <a:cubicBezTo>
                    <a:pt x="70" y="90"/>
                    <a:pt x="56" y="101"/>
                    <a:pt x="35" y="101"/>
                  </a:cubicBez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45" name="Freeform 330"/>
            <p:cNvSpPr>
              <a:spLocks noEditPoints="1"/>
            </p:cNvSpPr>
            <p:nvPr/>
          </p:nvSpPr>
          <p:spPr bwMode="auto">
            <a:xfrm>
              <a:off x="4814888" y="1558925"/>
              <a:ext cx="169863" cy="239713"/>
            </a:xfrm>
            <a:custGeom>
              <a:avLst/>
              <a:gdLst>
                <a:gd name="T0" fmla="*/ 62 w 72"/>
                <a:gd name="T1" fmla="*/ 90 h 101"/>
                <a:gd name="T2" fmla="*/ 36 w 72"/>
                <a:gd name="T3" fmla="*/ 101 h 101"/>
                <a:gd name="T4" fmla="*/ 10 w 72"/>
                <a:gd name="T5" fmla="*/ 90 h 101"/>
                <a:gd name="T6" fmla="*/ 0 w 72"/>
                <a:gd name="T7" fmla="*/ 51 h 101"/>
                <a:gd name="T8" fmla="*/ 10 w 72"/>
                <a:gd name="T9" fmla="*/ 11 h 101"/>
                <a:gd name="T10" fmla="*/ 36 w 72"/>
                <a:gd name="T11" fmla="*/ 0 h 101"/>
                <a:gd name="T12" fmla="*/ 62 w 72"/>
                <a:gd name="T13" fmla="*/ 11 h 101"/>
                <a:gd name="T14" fmla="*/ 72 w 72"/>
                <a:gd name="T15" fmla="*/ 51 h 101"/>
                <a:gd name="T16" fmla="*/ 62 w 72"/>
                <a:gd name="T17" fmla="*/ 90 h 101"/>
                <a:gd name="T18" fmla="*/ 51 w 72"/>
                <a:gd name="T19" fmla="*/ 20 h 101"/>
                <a:gd name="T20" fmla="*/ 36 w 72"/>
                <a:gd name="T21" fmla="*/ 14 h 101"/>
                <a:gd name="T22" fmla="*/ 21 w 72"/>
                <a:gd name="T23" fmla="*/ 20 h 101"/>
                <a:gd name="T24" fmla="*/ 15 w 72"/>
                <a:gd name="T25" fmla="*/ 51 h 101"/>
                <a:gd name="T26" fmla="*/ 21 w 72"/>
                <a:gd name="T27" fmla="*/ 81 h 101"/>
                <a:gd name="T28" fmla="*/ 36 w 72"/>
                <a:gd name="T29" fmla="*/ 88 h 101"/>
                <a:gd name="T30" fmla="*/ 51 w 72"/>
                <a:gd name="T31" fmla="*/ 81 h 101"/>
                <a:gd name="T32" fmla="*/ 57 w 72"/>
                <a:gd name="T33" fmla="*/ 51 h 101"/>
                <a:gd name="T34" fmla="*/ 51 w 72"/>
                <a:gd name="T35" fmla="*/ 2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101">
                  <a:moveTo>
                    <a:pt x="62" y="90"/>
                  </a:moveTo>
                  <a:cubicBezTo>
                    <a:pt x="55" y="97"/>
                    <a:pt x="47" y="101"/>
                    <a:pt x="36" y="101"/>
                  </a:cubicBezTo>
                  <a:cubicBezTo>
                    <a:pt x="25" y="101"/>
                    <a:pt x="17" y="97"/>
                    <a:pt x="10" y="90"/>
                  </a:cubicBezTo>
                  <a:cubicBezTo>
                    <a:pt x="0" y="81"/>
                    <a:pt x="0" y="70"/>
                    <a:pt x="0" y="51"/>
                  </a:cubicBezTo>
                  <a:cubicBezTo>
                    <a:pt x="0" y="32"/>
                    <a:pt x="0" y="21"/>
                    <a:pt x="10" y="11"/>
                  </a:cubicBezTo>
                  <a:cubicBezTo>
                    <a:pt x="17" y="4"/>
                    <a:pt x="25" y="0"/>
                    <a:pt x="36" y="0"/>
                  </a:cubicBezTo>
                  <a:cubicBezTo>
                    <a:pt x="47" y="0"/>
                    <a:pt x="55" y="4"/>
                    <a:pt x="62" y="11"/>
                  </a:cubicBezTo>
                  <a:cubicBezTo>
                    <a:pt x="72" y="21"/>
                    <a:pt x="72" y="32"/>
                    <a:pt x="72" y="51"/>
                  </a:cubicBezTo>
                  <a:cubicBezTo>
                    <a:pt x="72" y="70"/>
                    <a:pt x="72" y="81"/>
                    <a:pt x="62" y="90"/>
                  </a:cubicBezTo>
                  <a:close/>
                  <a:moveTo>
                    <a:pt x="51" y="20"/>
                  </a:moveTo>
                  <a:cubicBezTo>
                    <a:pt x="47" y="16"/>
                    <a:pt x="42" y="14"/>
                    <a:pt x="36" y="14"/>
                  </a:cubicBezTo>
                  <a:cubicBezTo>
                    <a:pt x="30" y="14"/>
                    <a:pt x="25" y="16"/>
                    <a:pt x="21" y="20"/>
                  </a:cubicBezTo>
                  <a:cubicBezTo>
                    <a:pt x="16" y="25"/>
                    <a:pt x="15" y="31"/>
                    <a:pt x="15" y="51"/>
                  </a:cubicBezTo>
                  <a:cubicBezTo>
                    <a:pt x="15" y="71"/>
                    <a:pt x="16" y="76"/>
                    <a:pt x="21" y="81"/>
                  </a:cubicBezTo>
                  <a:cubicBezTo>
                    <a:pt x="25" y="85"/>
                    <a:pt x="30" y="88"/>
                    <a:pt x="36" y="88"/>
                  </a:cubicBezTo>
                  <a:cubicBezTo>
                    <a:pt x="42" y="88"/>
                    <a:pt x="47" y="85"/>
                    <a:pt x="51" y="81"/>
                  </a:cubicBezTo>
                  <a:cubicBezTo>
                    <a:pt x="56" y="76"/>
                    <a:pt x="57" y="71"/>
                    <a:pt x="57" y="51"/>
                  </a:cubicBezTo>
                  <a:cubicBezTo>
                    <a:pt x="57" y="31"/>
                    <a:pt x="56" y="25"/>
                    <a:pt x="51" y="20"/>
                  </a:cubicBezTo>
                  <a:close/>
                </a:path>
              </a:pathLst>
            </a:custGeom>
            <a:solidFill>
              <a:srgbClr val="0F5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46" name="Freeform 331"/>
            <p:cNvSpPr>
              <a:spLocks noEditPoints="1"/>
            </p:cNvSpPr>
            <p:nvPr/>
          </p:nvSpPr>
          <p:spPr bwMode="auto">
            <a:xfrm>
              <a:off x="1477963" y="1563688"/>
              <a:ext cx="277813" cy="277813"/>
            </a:xfrm>
            <a:custGeom>
              <a:avLst/>
              <a:gdLst>
                <a:gd name="T0" fmla="*/ 58 w 117"/>
                <a:gd name="T1" fmla="*/ 0 h 117"/>
                <a:gd name="T2" fmla="*/ 0 w 117"/>
                <a:gd name="T3" fmla="*/ 58 h 117"/>
                <a:gd name="T4" fmla="*/ 58 w 117"/>
                <a:gd name="T5" fmla="*/ 117 h 117"/>
                <a:gd name="T6" fmla="*/ 117 w 117"/>
                <a:gd name="T7" fmla="*/ 58 h 117"/>
                <a:gd name="T8" fmla="*/ 58 w 117"/>
                <a:gd name="T9" fmla="*/ 0 h 117"/>
                <a:gd name="T10" fmla="*/ 58 w 117"/>
                <a:gd name="T11" fmla="*/ 106 h 117"/>
                <a:gd name="T12" fmla="*/ 11 w 117"/>
                <a:gd name="T13" fmla="*/ 58 h 117"/>
                <a:gd name="T14" fmla="*/ 58 w 117"/>
                <a:gd name="T15" fmla="*/ 11 h 117"/>
                <a:gd name="T16" fmla="*/ 106 w 117"/>
                <a:gd name="T17" fmla="*/ 58 h 117"/>
                <a:gd name="T18" fmla="*/ 58 w 117"/>
                <a:gd name="T19" fmla="*/ 106 h 117"/>
                <a:gd name="T20" fmla="*/ 93 w 117"/>
                <a:gd name="T21" fmla="*/ 53 h 117"/>
                <a:gd name="T22" fmla="*/ 64 w 117"/>
                <a:gd name="T23" fmla="*/ 24 h 117"/>
                <a:gd name="T24" fmla="*/ 53 w 117"/>
                <a:gd name="T25" fmla="*/ 24 h 117"/>
                <a:gd name="T26" fmla="*/ 53 w 117"/>
                <a:gd name="T27" fmla="*/ 34 h 117"/>
                <a:gd name="T28" fmla="*/ 70 w 117"/>
                <a:gd name="T29" fmla="*/ 51 h 117"/>
                <a:gd name="T30" fmla="*/ 29 w 117"/>
                <a:gd name="T31" fmla="*/ 51 h 117"/>
                <a:gd name="T32" fmla="*/ 22 w 117"/>
                <a:gd name="T33" fmla="*/ 58 h 117"/>
                <a:gd name="T34" fmla="*/ 29 w 117"/>
                <a:gd name="T35" fmla="*/ 65 h 117"/>
                <a:gd name="T36" fmla="*/ 70 w 117"/>
                <a:gd name="T37" fmla="*/ 65 h 117"/>
                <a:gd name="T38" fmla="*/ 53 w 117"/>
                <a:gd name="T39" fmla="*/ 82 h 117"/>
                <a:gd name="T40" fmla="*/ 53 w 117"/>
                <a:gd name="T41" fmla="*/ 93 h 117"/>
                <a:gd name="T42" fmla="*/ 58 w 117"/>
                <a:gd name="T43" fmla="*/ 95 h 117"/>
                <a:gd name="T44" fmla="*/ 64 w 117"/>
                <a:gd name="T45" fmla="*/ 93 h 117"/>
                <a:gd name="T46" fmla="*/ 93 w 117"/>
                <a:gd name="T47" fmla="*/ 63 h 117"/>
                <a:gd name="T48" fmla="*/ 93 w 117"/>
                <a:gd name="T49" fmla="*/ 5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7" h="117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7"/>
                    <a:pt x="58" y="117"/>
                  </a:cubicBezTo>
                  <a:cubicBezTo>
                    <a:pt x="91" y="117"/>
                    <a:pt x="117" y="90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lose/>
                  <a:moveTo>
                    <a:pt x="58" y="106"/>
                  </a:moveTo>
                  <a:cubicBezTo>
                    <a:pt x="32" y="106"/>
                    <a:pt x="11" y="84"/>
                    <a:pt x="11" y="58"/>
                  </a:cubicBezTo>
                  <a:cubicBezTo>
                    <a:pt x="11" y="32"/>
                    <a:pt x="32" y="11"/>
                    <a:pt x="58" y="11"/>
                  </a:cubicBezTo>
                  <a:cubicBezTo>
                    <a:pt x="85" y="11"/>
                    <a:pt x="106" y="32"/>
                    <a:pt x="106" y="58"/>
                  </a:cubicBezTo>
                  <a:cubicBezTo>
                    <a:pt x="106" y="84"/>
                    <a:pt x="85" y="106"/>
                    <a:pt x="58" y="106"/>
                  </a:cubicBezTo>
                  <a:close/>
                  <a:moveTo>
                    <a:pt x="93" y="53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61" y="21"/>
                    <a:pt x="56" y="21"/>
                    <a:pt x="53" y="24"/>
                  </a:cubicBezTo>
                  <a:cubicBezTo>
                    <a:pt x="50" y="27"/>
                    <a:pt x="50" y="31"/>
                    <a:pt x="53" y="34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5" y="51"/>
                    <a:pt x="22" y="54"/>
                    <a:pt x="22" y="58"/>
                  </a:cubicBezTo>
                  <a:cubicBezTo>
                    <a:pt x="22" y="62"/>
                    <a:pt x="25" y="65"/>
                    <a:pt x="29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0" y="85"/>
                    <a:pt x="50" y="90"/>
                    <a:pt x="53" y="93"/>
                  </a:cubicBezTo>
                  <a:cubicBezTo>
                    <a:pt x="55" y="94"/>
                    <a:pt x="57" y="95"/>
                    <a:pt x="58" y="95"/>
                  </a:cubicBezTo>
                  <a:cubicBezTo>
                    <a:pt x="60" y="95"/>
                    <a:pt x="62" y="94"/>
                    <a:pt x="64" y="9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6" y="60"/>
                    <a:pt x="96" y="56"/>
                    <a:pt x="93" y="53"/>
                  </a:cubicBezTo>
                  <a:close/>
                </a:path>
              </a:pathLst>
            </a:custGeom>
            <a:solidFill>
              <a:srgbClr val="62B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347" name="Rectangle 332"/>
          <p:cNvSpPr>
            <a:spLocks noChangeArrowheads="1"/>
          </p:cNvSpPr>
          <p:nvPr/>
        </p:nvSpPr>
        <p:spPr bwMode="auto">
          <a:xfrm>
            <a:off x="1477963" y="3384550"/>
            <a:ext cx="6224588" cy="46038"/>
          </a:xfrm>
          <a:prstGeom prst="rect">
            <a:avLst/>
          </a:prstGeom>
          <a:solidFill>
            <a:srgbClr val="62B6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351" name="Nota de voz 007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6536" y="-30672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4" fill="hold"/>
                                        <p:tgtEl>
                                          <p:spTgt spid="23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51"/>
                </p:tgtEl>
              </p:cMediaNode>
            </p:audio>
          </p:childTnLst>
        </p:cTn>
      </p:par>
    </p:tnLst>
    <p:bldLst>
      <p:bldP spid="23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" y="640269"/>
            <a:ext cx="9149230" cy="5060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34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45.767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25023" y="22233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4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9323"/>
          <a:stretch/>
        </p:blipFill>
        <p:spPr bwMode="auto">
          <a:xfrm>
            <a:off x="-5399" y="625252"/>
            <a:ext cx="9186133" cy="5089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35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02.59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4568" y="24254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1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7" y="1129308"/>
            <a:ext cx="9135157" cy="4585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37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44.997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12560" y="2065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8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483"/>
            <a:ext cx="9145692" cy="510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Nota de voz 038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44.315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12560" y="21374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41276"/>
            <a:ext cx="6141318" cy="382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Nota de voz 039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8544" y="21418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80" y="625252"/>
            <a:ext cx="9159580" cy="442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Nota de voz 040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37.424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72600" y="17773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1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737"/>
            <a:ext cx="9144000" cy="469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Nota de voz 041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82.70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56576" y="19763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119"/>
            <a:ext cx="916590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42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17.17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4568" y="2552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4" t="11171"/>
          <a:stretch/>
        </p:blipFill>
        <p:spPr bwMode="auto">
          <a:xfrm>
            <a:off x="-5857" y="625252"/>
            <a:ext cx="9161722" cy="5089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Nota de voz 009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6536" y="172834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6" name="Picture 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13284"/>
            <a:ext cx="1648073" cy="16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7" name="Picture 1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347" y="2743428"/>
            <a:ext cx="3963169" cy="1268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72" name="Nota de voz 01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12560" y="841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4" fill="hold"/>
                                        <p:tgtEl>
                                          <p:spTgt spid="4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7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9348"/>
            <a:ext cx="7211611" cy="351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6071"/>
            <a:ext cx="9180512" cy="53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12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28584" y="16333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6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13284"/>
            <a:ext cx="1648073" cy="16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44" y="2785492"/>
            <a:ext cx="4512976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ota de voz 015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68544" y="16601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4769"/>
            <a:ext cx="9144000" cy="321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65" y="1345332"/>
            <a:ext cx="5126087" cy="462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763688" y="2209428"/>
            <a:ext cx="2411361" cy="2592288"/>
            <a:chOff x="1763688" y="2209428"/>
            <a:chExt cx="2411361" cy="2592288"/>
          </a:xfrm>
        </p:grpSpPr>
        <p:pic>
          <p:nvPicPr>
            <p:cNvPr id="7175" name="Picture 7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08"/>
            <a:stretch/>
          </p:blipFill>
          <p:spPr bwMode="auto">
            <a:xfrm>
              <a:off x="2079614" y="2209428"/>
              <a:ext cx="2095435" cy="1510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8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3937620"/>
              <a:ext cx="2377535" cy="864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765872" y="2209428"/>
            <a:ext cx="2498163" cy="2606099"/>
            <a:chOff x="4765872" y="2209428"/>
            <a:chExt cx="2498163" cy="2606099"/>
          </a:xfrm>
        </p:grpSpPr>
        <p:pic>
          <p:nvPicPr>
            <p:cNvPr id="7177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2"/>
            <a:stretch/>
          </p:blipFill>
          <p:spPr bwMode="auto">
            <a:xfrm>
              <a:off x="5149680" y="2209428"/>
              <a:ext cx="2027242" cy="1510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9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5872" y="3937620"/>
              <a:ext cx="2498163" cy="877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Nota de voz 016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432.31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900592" y="1345332"/>
            <a:ext cx="609600" cy="609600"/>
          </a:xfrm>
          <a:prstGeom prst="rect">
            <a:avLst/>
          </a:prstGeom>
        </p:spPr>
      </p:pic>
      <p:pic>
        <p:nvPicPr>
          <p:cNvPr id="13" name="Nota de voz 017.m4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966.002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750035" y="2569468"/>
            <a:ext cx="407454" cy="4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2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" y="620980"/>
            <a:ext cx="9140491" cy="473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129308"/>
            <a:ext cx="482600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105100" y="1698724"/>
            <a:ext cx="2016224" cy="3061182"/>
            <a:chOff x="1105100" y="1698724"/>
            <a:chExt cx="2016224" cy="3061182"/>
          </a:xfrm>
        </p:grpSpPr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745" y="1698724"/>
              <a:ext cx="1816933" cy="1728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04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100" y="3584387"/>
              <a:ext cx="2016224" cy="1175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662185" y="1682080"/>
            <a:ext cx="1946245" cy="2824956"/>
            <a:chOff x="3662185" y="1682080"/>
            <a:chExt cx="1946245" cy="2824956"/>
          </a:xfrm>
        </p:grpSpPr>
        <p:pic>
          <p:nvPicPr>
            <p:cNvPr id="8202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204" y="1682080"/>
              <a:ext cx="1749099" cy="1742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185" y="3584387"/>
              <a:ext cx="1946245" cy="922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173110" y="1698724"/>
            <a:ext cx="2167746" cy="3077881"/>
            <a:chOff x="6173110" y="1698724"/>
            <a:chExt cx="2167746" cy="3077881"/>
          </a:xfrm>
        </p:grpSpPr>
        <p:pic>
          <p:nvPicPr>
            <p:cNvPr id="8203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698724"/>
              <a:ext cx="1728192" cy="1728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06" name="Picture 1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110" y="3582959"/>
              <a:ext cx="2167746" cy="1193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Nota de voz 018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12560" y="2223304"/>
            <a:ext cx="609600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96536" y="-8084"/>
            <a:ext cx="3456384" cy="59619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>
                <a:solidFill>
                  <a:sysClr val="windowText" lastClr="000000"/>
                </a:solidFill>
              </a:rPr>
              <a:t>AGREGAR INFORMACIÓN SALUD OCUPACIONAL</a:t>
            </a:r>
          </a:p>
          <a:p>
            <a:pPr algn="ctr"/>
            <a:endParaRPr lang="es-PE" dirty="0">
              <a:solidFill>
                <a:sysClr val="windowText" lastClr="000000"/>
              </a:solidFill>
            </a:endParaRPr>
          </a:p>
          <a:p>
            <a:pPr algn="ctr"/>
            <a:r>
              <a:rPr lang="es-PE" dirty="0" smtClean="0">
                <a:solidFill>
                  <a:sysClr val="windowText" lastClr="000000"/>
                </a:solidFill>
              </a:rPr>
              <a:t>- Si trabajas en una oficina y te sientas mal con  movimientos repetitivos no fisiológicos, con el tiempo te van a producir dolor en la espalda (lumbalgia) que se traduce </a:t>
            </a:r>
          </a:p>
          <a:p>
            <a:pPr algn="ctr"/>
            <a:endParaRPr lang="es-PE" dirty="0">
              <a:solidFill>
                <a:sysClr val="windowText" lastClr="000000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s-PE" dirty="0" smtClean="0">
                <a:solidFill>
                  <a:sysClr val="windowText" lastClr="000000"/>
                </a:solidFill>
              </a:rPr>
              <a:t>Si trabajas en una mina y no tienes equipos apropiado de protección (</a:t>
            </a:r>
            <a:r>
              <a:rPr lang="es-PE" dirty="0" err="1" smtClean="0">
                <a:solidFill>
                  <a:sysClr val="windowText" lastClr="000000"/>
                </a:solidFill>
              </a:rPr>
              <a:t>epp</a:t>
            </a:r>
            <a:r>
              <a:rPr lang="es-PE" dirty="0" smtClean="0">
                <a:solidFill>
                  <a:sysClr val="windowText" lastClr="000000"/>
                </a:solidFill>
              </a:rPr>
              <a:t>), con el tiempo podría generar una fibrosis pulmonar (silicosis).</a:t>
            </a:r>
          </a:p>
          <a:p>
            <a:pPr marL="285750" indent="-285750" algn="ctr">
              <a:buFontTx/>
              <a:buChar char="-"/>
            </a:pPr>
            <a:endParaRPr lang="es-PE" dirty="0">
              <a:solidFill>
                <a:sysClr val="windowText" lastClr="000000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s-PE" dirty="0" smtClean="0">
                <a:solidFill>
                  <a:sysClr val="windowText" lastClr="000000"/>
                </a:solidFill>
              </a:rPr>
              <a:t>Si trabajas en construcción, manejando un taladro y no posees tus equipos apropiados de protección, con el tiempo padecerás de sordera.</a:t>
            </a:r>
            <a:endParaRPr lang="es-PE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0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046"/>
            <a:ext cx="9180512" cy="4744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411761" y="1676091"/>
            <a:ext cx="6192686" cy="1032064"/>
            <a:chOff x="2411761" y="1676091"/>
            <a:chExt cx="6192686" cy="1032064"/>
          </a:xfrm>
        </p:grpSpPr>
        <p:pic>
          <p:nvPicPr>
            <p:cNvPr id="9228" name="Picture 1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69" t="36782" r="25000" b="48846"/>
            <a:stretch/>
          </p:blipFill>
          <p:spPr bwMode="auto">
            <a:xfrm>
              <a:off x="4860032" y="1676091"/>
              <a:ext cx="3744415" cy="1032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1" y="2214079"/>
              <a:ext cx="2520279" cy="256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411761" y="2913656"/>
            <a:ext cx="6192686" cy="976044"/>
            <a:chOff x="2411761" y="2913656"/>
            <a:chExt cx="6192686" cy="976044"/>
          </a:xfrm>
        </p:grpSpPr>
        <p:pic>
          <p:nvPicPr>
            <p:cNvPr id="16" name="Picture 1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69" t="52539" r="25000" b="33869"/>
            <a:stretch/>
          </p:blipFill>
          <p:spPr bwMode="auto">
            <a:xfrm>
              <a:off x="4860032" y="2913656"/>
              <a:ext cx="3744415" cy="976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1" y="3145532"/>
              <a:ext cx="2520279" cy="256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Nota de voz 019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96536" y="23666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2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89</Words>
  <Application>Microsoft Office PowerPoint</Application>
  <PresentationFormat>On-screen Show (16:10)</PresentationFormat>
  <Paragraphs>9</Paragraphs>
  <Slides>27</Slides>
  <Notes>2</Notes>
  <HiddenSlides>0</HiddenSlides>
  <MMClips>29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</dc:creator>
  <cp:lastModifiedBy>laura</cp:lastModifiedBy>
  <cp:revision>20</cp:revision>
  <dcterms:created xsi:type="dcterms:W3CDTF">2014-10-29T22:36:36Z</dcterms:created>
  <dcterms:modified xsi:type="dcterms:W3CDTF">2014-10-30T04:25:22Z</dcterms:modified>
</cp:coreProperties>
</file>